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4793-D430-4334-AD74-476393FF5600}" type="datetimeFigureOut">
              <a:rPr lang="hr-HR" smtClean="0"/>
              <a:t>30.10.2013.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ADBF-EEE0-469F-AB37-4EB78D794A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287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34793-D430-4334-AD74-476393FF5600}" type="datetimeFigureOut">
              <a:rPr lang="hr-HR" smtClean="0"/>
              <a:t>30.10.2013.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FADBF-EEE0-469F-AB37-4EB78D794A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691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r-HR" sz="7200" b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Ravie" pitchFamily="82" charset="0"/>
              </a:rPr>
              <a:t>Nikola Tesla</a:t>
            </a:r>
            <a:endParaRPr lang="hr-HR" sz="7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Ravie" pitchFamily="82" charset="0"/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91356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r-H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Teslino djetinjstvo</a:t>
            </a:r>
            <a:endParaRPr lang="hr-HR" dirty="0">
              <a:latin typeface="Snap ITC" pitchFamily="82" charset="0"/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67516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r-H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Teslino djetinjstvo</a:t>
            </a:r>
            <a:endParaRPr lang="hr-HR" dirty="0">
              <a:latin typeface="Snap ITC" pitchFamily="82" charset="0"/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98977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r-H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Teslina starost i smrt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07820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r-H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Teslina epohalna otkrića u fizici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55352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r-H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Nikola Tesla – veliki vizionar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81578"/>
      </p:ext>
    </p:extLst>
  </p:cSld>
  <p:clrMapOvr>
    <a:masterClrMapping/>
  </p:clrMapOvr>
  <p:transition>
    <p:wheel spokes="3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r-H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Nikola Tesla – vrstan predavač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37772"/>
      </p:ext>
    </p:extLst>
  </p:cSld>
  <p:clrMapOvr>
    <a:masterClrMapping/>
  </p:clrMapOvr>
  <p:transition>
    <p:split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hr-H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Nikola Tesla – čovjek ispred vremena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48582"/>
      </p:ext>
    </p:extLst>
  </p:cSld>
  <p:clrMapOvr>
    <a:masterClrMapping/>
  </p:clrMapOvr>
  <p:transition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r-H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Spomenik Nikoli Tesli na Niagari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30530"/>
      </p:ext>
    </p:extLst>
  </p:cSld>
  <p:clrMapOvr>
    <a:masterClrMapping/>
  </p:clrMapOvr>
  <p:transition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r-H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Spomenik Nikoli Tesli u Zagrebu</a:t>
            </a:r>
            <a:endParaRPr lang="hr-HR" dirty="0">
              <a:latin typeface="Snap ITC" pitchFamily="82" charset="0"/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94468"/>
      </p:ext>
    </p:extLst>
  </p:cSld>
  <p:clrMapOvr>
    <a:masterClrMapping/>
  </p:clrMapOvr>
  <p:transition>
    <p:wheel spokes="3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ts val="4500"/>
              </a:lnSpc>
              <a:defRPr/>
            </a:pPr>
            <a:r>
              <a:rPr lang="sv-SE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Memorijalni centar "Nikola Tesla"</a:t>
            </a:r>
            <a:r>
              <a:rPr lang="hr-HR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/>
            </a:r>
            <a:br>
              <a:rPr lang="hr-HR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</a:br>
            <a:r>
              <a:rPr lang="hr-HR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u</a:t>
            </a:r>
            <a:r>
              <a:rPr lang="sv-SE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 Smiljan</a:t>
            </a:r>
            <a:r>
              <a:rPr lang="hr-HR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u kod Gospića (2006.)</a:t>
            </a:r>
            <a:endParaRPr lang="hr-H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08164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r-H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Podrijetlo obitelji Tesla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85982"/>
      </p:ext>
    </p:extLst>
  </p:cSld>
  <p:clrMapOvr>
    <a:masterClrMapping/>
  </p:clrMapOvr>
  <p:transition>
    <p:plu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r-H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Muzej Nikole Tesle u Beogradu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71523"/>
      </p:ext>
    </p:extLst>
  </p:cSld>
  <p:clrMapOvr>
    <a:masterClrMapping/>
  </p:clrMapOvr>
  <p:transition>
    <p:plu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ts val="4500"/>
              </a:lnSpc>
              <a:defRPr/>
            </a:pPr>
            <a:r>
              <a:rPr lang="hr-HR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Teslina fontana ispred</a:t>
            </a:r>
            <a:br>
              <a:rPr lang="hr-HR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</a:br>
            <a:r>
              <a:rPr lang="hr-HR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 muzeja u Beogradu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68990"/>
      </p:ext>
    </p:extLst>
  </p:cSld>
  <p:clrMapOvr>
    <a:masterClrMapping/>
  </p:clrMapOvr>
  <p:transition>
    <p:zoom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07283"/>
      </p:ext>
    </p:extLst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>
                <a:latin typeface="Snap ITC" pitchFamily="82" charset="0"/>
              </a:rPr>
              <a:t>Citati Nikole Tesle</a:t>
            </a:r>
            <a:endParaRPr lang="hr-HR" dirty="0">
              <a:latin typeface="Snap ITC" pitchFamily="82" charset="0"/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16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smtClean="0"/>
              <a:t>Ivor Mandekić,7b</a:t>
            </a:r>
            <a:endParaRPr lang="hr-HR" b="1" dirty="0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8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r-H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Podrijetlo obitelji i prezimena Tesla</a:t>
            </a:r>
            <a:endParaRPr lang="hr-HR" dirty="0">
              <a:latin typeface="Snap ITC" pitchFamily="82" charset="0"/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40253"/>
      </p:ext>
    </p:extLst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r-H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Teslini roditelji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42770"/>
      </p:ext>
    </p:extLst>
  </p:cSld>
  <p:clrMapOvr>
    <a:masterClrMapping/>
  </p:clrMapOvr>
  <p:transition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r-H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Teslini roditelji</a:t>
            </a:r>
            <a:endParaRPr lang="hr-HR" dirty="0">
              <a:latin typeface="Snap ITC" pitchFamily="82" charset="0"/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42863"/>
      </p:ext>
    </p:extLst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r-H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Nikola Tesla (Draganić)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61749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r-H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Smiljan - Teslina rodna kuca i crkva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78926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r-H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Tragićna smrt Teslinog brata Dane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34104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r-H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Tragična pogibija Teslinog brata Dane</a:t>
            </a:r>
            <a:endParaRPr lang="hr-HR" dirty="0">
              <a:latin typeface="Snap ITC" pitchFamily="82" charset="0"/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99959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Prikaz na zaslonu (4:3)</PresentationFormat>
  <Paragraphs>23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5" baseType="lpstr">
      <vt:lpstr>Tema sustava Office</vt:lpstr>
      <vt:lpstr>Nikola Tesla</vt:lpstr>
      <vt:lpstr>Podrijetlo obitelji Tesla</vt:lpstr>
      <vt:lpstr>Podrijetlo obitelji i prezimena Tesla</vt:lpstr>
      <vt:lpstr>Teslini roditelji</vt:lpstr>
      <vt:lpstr>Teslini roditelji</vt:lpstr>
      <vt:lpstr>Nikola Tesla (Draganić)</vt:lpstr>
      <vt:lpstr>Smiljan - Teslina rodna kuca i crkva</vt:lpstr>
      <vt:lpstr>Tragićna smrt Teslinog brata Dane</vt:lpstr>
      <vt:lpstr>Tragična pogibija Teslinog brata Dane</vt:lpstr>
      <vt:lpstr>Teslino djetinjstvo</vt:lpstr>
      <vt:lpstr>Teslino djetinjstvo</vt:lpstr>
      <vt:lpstr>Teslina starost i smrt</vt:lpstr>
      <vt:lpstr>Teslina epohalna otkrića u fizici</vt:lpstr>
      <vt:lpstr>Nikola Tesla – veliki vizionar</vt:lpstr>
      <vt:lpstr>Nikola Tesla – vrstan predavač</vt:lpstr>
      <vt:lpstr>Nikola Tesla – čovjek ispred vremena</vt:lpstr>
      <vt:lpstr>Spomenik Nikoli Tesli na Niagari</vt:lpstr>
      <vt:lpstr>Spomenik Nikoli Tesli u Zagrebu</vt:lpstr>
      <vt:lpstr>Memorijalni centar "Nikola Tesla" u Smiljanu kod Gospića (2006.)</vt:lpstr>
      <vt:lpstr>Muzej Nikole Tesle u Beogradu</vt:lpstr>
      <vt:lpstr>Teslina fontana ispred  muzeja u Beogradu</vt:lpstr>
      <vt:lpstr>PowerPointova prezentacija</vt:lpstr>
      <vt:lpstr>Citati Nikole Tesle</vt:lpstr>
      <vt:lpstr>Ivor Mandekić,7b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Nikola Tesla</dc:title>
  <dc:creator>profesor</dc:creator>
  <cp:lastModifiedBy>profesor</cp:lastModifiedBy>
  <cp:revision>1</cp:revision>
  <dcterms:created xsi:type="dcterms:W3CDTF">2013-10-30T15:33:30Z</dcterms:created>
  <dcterms:modified xsi:type="dcterms:W3CDTF">2013-10-30T15:33:30Z</dcterms:modified>
</cp:coreProperties>
</file>