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262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05" r:id="rId6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slide" Target="slides/slide62.xml" /><Relationship Id="rId68" Type="http://schemas.openxmlformats.org/officeDocument/2006/relationships/theme" Target="theme/theme1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61" Type="http://schemas.openxmlformats.org/officeDocument/2006/relationships/slide" Target="slides/slide60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slide" Target="slides/slide64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slide" Target="slides/slide63.xml" /><Relationship Id="rId69" Type="http://schemas.openxmlformats.org/officeDocument/2006/relationships/tableStyles" Target="tableStyles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viewProps" Target="viewProps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Relationship Id="rId70" Type="http://schemas.microsoft.com/office/2016/11/relationships/changesInfo" Target="changesInfos/changesInfo1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čana Čutura" userId="0b265d7b-2ac1-41bc-9eff-e3200e9e9334" providerId="ADAL" clId="{0768F90D-BA9C-F341-B6B8-633F09E66F18}"/>
    <pc:docChg chg="undo custSel addSld delSld modSld sldOrd">
      <pc:chgData name="Lučana Čutura" userId="0b265d7b-2ac1-41bc-9eff-e3200e9e9334" providerId="ADAL" clId="{0768F90D-BA9C-F341-B6B8-633F09E66F18}" dt="2023-03-10T14:34:57.714" v="6240" actId="12563"/>
      <pc:docMkLst>
        <pc:docMk/>
      </pc:docMkLst>
      <pc:sldChg chg="addSp delSp modSp mod modTransition setBg modClrScheme chgLayout">
        <pc:chgData name="Lučana Čutura" userId="0b265d7b-2ac1-41bc-9eff-e3200e9e9334" providerId="ADAL" clId="{0768F90D-BA9C-F341-B6B8-633F09E66F18}" dt="2023-03-09T14:51:12.295" v="3608" actId="20577"/>
        <pc:sldMkLst>
          <pc:docMk/>
          <pc:sldMk cId="1410818074" sldId="256"/>
        </pc:sldMkLst>
        <pc:spChg chg="del">
          <ac:chgData name="Lučana Čutura" userId="0b265d7b-2ac1-41bc-9eff-e3200e9e9334" providerId="ADAL" clId="{0768F90D-BA9C-F341-B6B8-633F09E66F18}" dt="2023-03-02T15:29:56.396" v="0" actId="700"/>
          <ac:spMkLst>
            <pc:docMk/>
            <pc:sldMk cId="1410818074" sldId="256"/>
            <ac:spMk id="2" creationId="{7FA814A4-621D-D344-9F1E-232B72F45204}"/>
          </ac:spMkLst>
        </pc:spChg>
        <pc:spChg chg="del">
          <ac:chgData name="Lučana Čutura" userId="0b265d7b-2ac1-41bc-9eff-e3200e9e9334" providerId="ADAL" clId="{0768F90D-BA9C-F341-B6B8-633F09E66F18}" dt="2023-03-02T15:29:56.396" v="0" actId="700"/>
          <ac:spMkLst>
            <pc:docMk/>
            <pc:sldMk cId="1410818074" sldId="256"/>
            <ac:spMk id="3" creationId="{F17B5CE2-F53D-2947-B2ED-1318D0CCD669}"/>
          </ac:spMkLst>
        </pc:spChg>
        <pc:spChg chg="add mod">
          <ac:chgData name="Lučana Čutura" userId="0b265d7b-2ac1-41bc-9eff-e3200e9e9334" providerId="ADAL" clId="{0768F90D-BA9C-F341-B6B8-633F09E66F18}" dt="2023-03-09T14:51:12.295" v="3608" actId="20577"/>
          <ac:spMkLst>
            <pc:docMk/>
            <pc:sldMk cId="1410818074" sldId="256"/>
            <ac:spMk id="6" creationId="{ADD611D8-1D5B-7A42-BA1C-E70D55D304E1}"/>
          </ac:spMkLst>
        </pc:spChg>
        <pc:spChg chg="add">
          <ac:chgData name="Lučana Čutura" userId="0b265d7b-2ac1-41bc-9eff-e3200e9e9334" providerId="ADAL" clId="{0768F90D-BA9C-F341-B6B8-633F09E66F18}" dt="2023-03-02T15:32:00.864" v="2" actId="26606"/>
          <ac:spMkLst>
            <pc:docMk/>
            <pc:sldMk cId="1410818074" sldId="256"/>
            <ac:spMk id="9" creationId="{42A4FC2C-047E-45A5-965D-8E1E3BF09BC6}"/>
          </ac:spMkLst>
        </pc:spChg>
        <pc:picChg chg="add mod">
          <ac:chgData name="Lučana Čutura" userId="0b265d7b-2ac1-41bc-9eff-e3200e9e9334" providerId="ADAL" clId="{0768F90D-BA9C-F341-B6B8-633F09E66F18}" dt="2023-03-02T15:32:00.864" v="2" actId="26606"/>
          <ac:picMkLst>
            <pc:docMk/>
            <pc:sldMk cId="1410818074" sldId="256"/>
            <ac:picMk id="4" creationId="{CE5ED7B9-4AE4-A04D-8DAE-E79A2542F25A}"/>
          </ac:picMkLst>
        </pc:picChg>
      </pc:sldChg>
      <pc:sldChg chg="addSp delSp modSp new mod modTransition addAnim delAnim modShow">
        <pc:chgData name="Lučana Čutura" userId="0b265d7b-2ac1-41bc-9eff-e3200e9e9334" providerId="ADAL" clId="{0768F90D-BA9C-F341-B6B8-633F09E66F18}" dt="2023-03-02T15:56:20.910" v="323" actId="12563"/>
        <pc:sldMkLst>
          <pc:docMk/>
          <pc:sldMk cId="2190286994" sldId="257"/>
        </pc:sldMkLst>
        <pc:spChg chg="add del mod">
          <ac:chgData name="Lučana Čutura" userId="0b265d7b-2ac1-41bc-9eff-e3200e9e9334" providerId="ADAL" clId="{0768F90D-BA9C-F341-B6B8-633F09E66F18}" dt="2023-03-02T15:42:12.616" v="192" actId="478"/>
          <ac:spMkLst>
            <pc:docMk/>
            <pc:sldMk cId="2190286994" sldId="257"/>
            <ac:spMk id="8" creationId="{1FA4C09D-8E3A-7B4E-8D22-50ADAE22E305}"/>
          </ac:spMkLst>
        </pc:spChg>
        <pc:spChg chg="add del mod">
          <ac:chgData name="Lučana Čutura" userId="0b265d7b-2ac1-41bc-9eff-e3200e9e9334" providerId="ADAL" clId="{0768F90D-BA9C-F341-B6B8-633F09E66F18}" dt="2023-03-02T15:41:13.809" v="176" actId="1076"/>
          <ac:spMkLst>
            <pc:docMk/>
            <pc:sldMk cId="2190286994" sldId="257"/>
            <ac:spMk id="9" creationId="{01F58465-3EE6-384C-864E-D465FE9F12FF}"/>
          </ac:spMkLst>
        </pc:spChg>
        <pc:spChg chg="add mod">
          <ac:chgData name="Lučana Čutura" userId="0b265d7b-2ac1-41bc-9eff-e3200e9e9334" providerId="ADAL" clId="{0768F90D-BA9C-F341-B6B8-633F09E66F18}" dt="2023-03-02T15:42:02.230" v="191" actId="1076"/>
          <ac:spMkLst>
            <pc:docMk/>
            <pc:sldMk cId="2190286994" sldId="257"/>
            <ac:spMk id="10" creationId="{F2DAADAF-C15D-994A-A000-317F163F81B7}"/>
          </ac:spMkLst>
        </pc:spChg>
        <pc:spChg chg="add mod">
          <ac:chgData name="Lučana Čutura" userId="0b265d7b-2ac1-41bc-9eff-e3200e9e9334" providerId="ADAL" clId="{0768F90D-BA9C-F341-B6B8-633F09E66F18}" dt="2023-03-02T15:43:17.638" v="238"/>
          <ac:spMkLst>
            <pc:docMk/>
            <pc:sldMk cId="2190286994" sldId="257"/>
            <ac:spMk id="11" creationId="{F64BF73D-6066-AE4C-982B-89ADD1D3396F}"/>
          </ac:spMkLst>
        </pc:spChg>
        <pc:picChg chg="add mod">
          <ac:chgData name="Lučana Čutura" userId="0b265d7b-2ac1-41bc-9eff-e3200e9e9334" providerId="ADAL" clId="{0768F90D-BA9C-F341-B6B8-633F09E66F18}" dt="2023-03-02T15:34:30.017" v="76" actId="14100"/>
          <ac:picMkLst>
            <pc:docMk/>
            <pc:sldMk cId="2190286994" sldId="257"/>
            <ac:picMk id="2" creationId="{8C1BCFCE-05E2-DD46-948C-9D2839097A5E}"/>
          </ac:picMkLst>
        </pc:picChg>
        <pc:picChg chg="add del mod">
          <ac:chgData name="Lučana Čutura" userId="0b265d7b-2ac1-41bc-9eff-e3200e9e9334" providerId="ADAL" clId="{0768F90D-BA9C-F341-B6B8-633F09E66F18}" dt="2023-03-02T15:50:04.843" v="257" actId="571"/>
          <ac:picMkLst>
            <pc:docMk/>
            <pc:sldMk cId="2190286994" sldId="257"/>
            <ac:picMk id="3" creationId="{EFFE5C31-ED77-F24B-B4A5-BB70FA4E7879}"/>
          </ac:picMkLst>
        </pc:picChg>
        <pc:picChg chg="add mod">
          <ac:chgData name="Lučana Čutura" userId="0b265d7b-2ac1-41bc-9eff-e3200e9e9334" providerId="ADAL" clId="{0768F90D-BA9C-F341-B6B8-633F09E66F18}" dt="2023-03-02T15:49:50.208" v="253" actId="1076"/>
          <ac:picMkLst>
            <pc:docMk/>
            <pc:sldMk cId="2190286994" sldId="257"/>
            <ac:picMk id="4" creationId="{E64A91B1-6BE4-6E4D-92CD-926F410E7447}"/>
          </ac:picMkLst>
        </pc:picChg>
        <pc:picChg chg="add mod">
          <ac:chgData name="Lučana Čutura" userId="0b265d7b-2ac1-41bc-9eff-e3200e9e9334" providerId="ADAL" clId="{0768F90D-BA9C-F341-B6B8-633F09E66F18}" dt="2023-03-02T15:37:04.489" v="92" actId="14100"/>
          <ac:picMkLst>
            <pc:docMk/>
            <pc:sldMk cId="2190286994" sldId="257"/>
            <ac:picMk id="6" creationId="{4510E78F-BB53-1741-88EA-1E8177858878}"/>
          </ac:picMkLst>
        </pc:picChg>
      </pc:sldChg>
      <pc:sldChg chg="addSp delSp modSp new ord modTransition">
        <pc:chgData name="Lučana Čutura" userId="0b265d7b-2ac1-41bc-9eff-e3200e9e9334" providerId="ADAL" clId="{0768F90D-BA9C-F341-B6B8-633F09E66F18}" dt="2023-03-02T15:59:46.731" v="364" actId="139"/>
        <pc:sldMkLst>
          <pc:docMk/>
          <pc:sldMk cId="678316771" sldId="258"/>
        </pc:sldMkLst>
        <pc:spChg chg="add del mod">
          <ac:chgData name="Lučana Čutura" userId="0b265d7b-2ac1-41bc-9eff-e3200e9e9334" providerId="ADAL" clId="{0768F90D-BA9C-F341-B6B8-633F09E66F18}" dt="2023-03-02T15:59:46.731" v="364" actId="139"/>
          <ac:spMkLst>
            <pc:docMk/>
            <pc:sldMk cId="678316771" sldId="258"/>
            <ac:spMk id="4" creationId="{CDC944E6-50A0-654F-81B9-6CFD0DF56DD7}"/>
          </ac:spMkLst>
        </pc:spChg>
        <pc:picChg chg="add mod">
          <ac:chgData name="Lučana Čutura" userId="0b265d7b-2ac1-41bc-9eff-e3200e9e9334" providerId="ADAL" clId="{0768F90D-BA9C-F341-B6B8-633F09E66F18}" dt="2023-03-02T15:58:06.318" v="341" actId="14100"/>
          <ac:picMkLst>
            <pc:docMk/>
            <pc:sldMk cId="678316771" sldId="258"/>
            <ac:picMk id="2" creationId="{5F1BAB97-402D-D845-A44D-412DAACCF523}"/>
          </ac:picMkLst>
        </pc:picChg>
      </pc:sldChg>
      <pc:sldChg chg="addSp delSp modSp add modTransition delAnim">
        <pc:chgData name="Lučana Čutura" userId="0b265d7b-2ac1-41bc-9eff-e3200e9e9334" providerId="ADAL" clId="{0768F90D-BA9C-F341-B6B8-633F09E66F18}" dt="2023-03-02T15:56:24.398" v="324" actId="12563"/>
        <pc:sldMkLst>
          <pc:docMk/>
          <pc:sldMk cId="4111946882" sldId="259"/>
        </pc:sldMkLst>
        <pc:spChg chg="add mod">
          <ac:chgData name="Lučana Čutura" userId="0b265d7b-2ac1-41bc-9eff-e3200e9e9334" providerId="ADAL" clId="{0768F90D-BA9C-F341-B6B8-633F09E66F18}" dt="2023-03-02T15:53:53.530" v="293" actId="1076"/>
          <ac:spMkLst>
            <pc:docMk/>
            <pc:sldMk cId="4111946882" sldId="259"/>
            <ac:spMk id="3" creationId="{2177B358-FA8A-964E-897D-262C0965E978}"/>
          </ac:spMkLst>
        </pc:spChg>
        <pc:spChg chg="add mod">
          <ac:chgData name="Lučana Čutura" userId="0b265d7b-2ac1-41bc-9eff-e3200e9e9334" providerId="ADAL" clId="{0768F90D-BA9C-F341-B6B8-633F09E66F18}" dt="2023-03-02T15:54:22.948" v="307" actId="1076"/>
          <ac:spMkLst>
            <pc:docMk/>
            <pc:sldMk cId="4111946882" sldId="259"/>
            <ac:spMk id="5" creationId="{B7BECC56-F73E-9846-B46D-9BB92309C7D4}"/>
          </ac:spMkLst>
        </pc:spChg>
        <pc:spChg chg="del mod">
          <ac:chgData name="Lučana Čutura" userId="0b265d7b-2ac1-41bc-9eff-e3200e9e9334" providerId="ADAL" clId="{0768F90D-BA9C-F341-B6B8-633F09E66F18}" dt="2023-03-02T15:53:25.566" v="278" actId="478"/>
          <ac:spMkLst>
            <pc:docMk/>
            <pc:sldMk cId="4111946882" sldId="259"/>
            <ac:spMk id="9" creationId="{01F58465-3EE6-384C-864E-D465FE9F12FF}"/>
          </ac:spMkLst>
        </pc:spChg>
        <pc:spChg chg="mod">
          <ac:chgData name="Lučana Čutura" userId="0b265d7b-2ac1-41bc-9eff-e3200e9e9334" providerId="ADAL" clId="{0768F90D-BA9C-F341-B6B8-633F09E66F18}" dt="2023-03-02T15:51:34.233" v="267" actId="1076"/>
          <ac:spMkLst>
            <pc:docMk/>
            <pc:sldMk cId="4111946882" sldId="259"/>
            <ac:spMk id="10" creationId="{F2DAADAF-C15D-994A-A000-317F163F81B7}"/>
          </ac:spMkLst>
        </pc:spChg>
        <pc:spChg chg="del mod">
          <ac:chgData name="Lučana Čutura" userId="0b265d7b-2ac1-41bc-9eff-e3200e9e9334" providerId="ADAL" clId="{0768F90D-BA9C-F341-B6B8-633F09E66F18}" dt="2023-03-02T15:53:27.305" v="279" actId="478"/>
          <ac:spMkLst>
            <pc:docMk/>
            <pc:sldMk cId="4111946882" sldId="259"/>
            <ac:spMk id="11" creationId="{F64BF73D-6066-AE4C-982B-89ADD1D3396F}"/>
          </ac:spMkLst>
        </pc:spChg>
        <pc:picChg chg="del">
          <ac:chgData name="Lučana Čutura" userId="0b265d7b-2ac1-41bc-9eff-e3200e9e9334" providerId="ADAL" clId="{0768F90D-BA9C-F341-B6B8-633F09E66F18}" dt="2023-03-02T15:51:07.566" v="261" actId="21"/>
          <ac:picMkLst>
            <pc:docMk/>
            <pc:sldMk cId="4111946882" sldId="259"/>
            <ac:picMk id="2" creationId="{8C1BCFCE-05E2-DD46-948C-9D2839097A5E}"/>
          </ac:picMkLst>
        </pc:picChg>
        <pc:picChg chg="mod">
          <ac:chgData name="Lučana Čutura" userId="0b265d7b-2ac1-41bc-9eff-e3200e9e9334" providerId="ADAL" clId="{0768F90D-BA9C-F341-B6B8-633F09E66F18}" dt="2023-03-02T15:51:13.097" v="262" actId="1076"/>
          <ac:picMkLst>
            <pc:docMk/>
            <pc:sldMk cId="4111946882" sldId="259"/>
            <ac:picMk id="4" creationId="{E64A91B1-6BE4-6E4D-92CD-926F410E7447}"/>
          </ac:picMkLst>
        </pc:picChg>
        <pc:picChg chg="mod">
          <ac:chgData name="Lučana Čutura" userId="0b265d7b-2ac1-41bc-9eff-e3200e9e9334" providerId="ADAL" clId="{0768F90D-BA9C-F341-B6B8-633F09E66F18}" dt="2023-03-02T15:51:42.373" v="269" actId="1076"/>
          <ac:picMkLst>
            <pc:docMk/>
            <pc:sldMk cId="4111946882" sldId="259"/>
            <ac:picMk id="6" creationId="{4510E78F-BB53-1741-88EA-1E8177858878}"/>
          </ac:picMkLst>
        </pc:picChg>
      </pc:sldChg>
      <pc:sldChg chg="addSp delSp modSp add ord modTransition delAnim">
        <pc:chgData name="Lučana Čutura" userId="0b265d7b-2ac1-41bc-9eff-e3200e9e9334" providerId="ADAL" clId="{0768F90D-BA9C-F341-B6B8-633F09E66F18}" dt="2023-03-02T15:56:27.553" v="325" actId="12563"/>
        <pc:sldMkLst>
          <pc:docMk/>
          <pc:sldMk cId="4015861289" sldId="260"/>
        </pc:sldMkLst>
        <pc:spChg chg="add mod">
          <ac:chgData name="Lučana Čutura" userId="0b265d7b-2ac1-41bc-9eff-e3200e9e9334" providerId="ADAL" clId="{0768F90D-BA9C-F341-B6B8-633F09E66F18}" dt="2023-03-02T15:56:08.606" v="322" actId="1076"/>
          <ac:spMkLst>
            <pc:docMk/>
            <pc:sldMk cId="4015861289" sldId="260"/>
            <ac:spMk id="2" creationId="{8AC03AC0-3A02-0E44-86DE-F861D497373C}"/>
          </ac:spMkLst>
        </pc:spChg>
        <pc:spChg chg="del">
          <ac:chgData name="Lučana Čutura" userId="0b265d7b-2ac1-41bc-9eff-e3200e9e9334" providerId="ADAL" clId="{0768F90D-BA9C-F341-B6B8-633F09E66F18}" dt="2023-03-02T15:52:11.767" v="273" actId="478"/>
          <ac:spMkLst>
            <pc:docMk/>
            <pc:sldMk cId="4015861289" sldId="260"/>
            <ac:spMk id="9" creationId="{01F58465-3EE6-384C-864E-D465FE9F12FF}"/>
          </ac:spMkLst>
        </pc:spChg>
        <pc:spChg chg="del">
          <ac:chgData name="Lučana Čutura" userId="0b265d7b-2ac1-41bc-9eff-e3200e9e9334" providerId="ADAL" clId="{0768F90D-BA9C-F341-B6B8-633F09E66F18}" dt="2023-03-02T15:52:14.453" v="274" actId="478"/>
          <ac:spMkLst>
            <pc:docMk/>
            <pc:sldMk cId="4015861289" sldId="260"/>
            <ac:spMk id="10" creationId="{F2DAADAF-C15D-994A-A000-317F163F81B7}"/>
          </ac:spMkLst>
        </pc:spChg>
        <pc:spChg chg="del mod">
          <ac:chgData name="Lučana Čutura" userId="0b265d7b-2ac1-41bc-9eff-e3200e9e9334" providerId="ADAL" clId="{0768F90D-BA9C-F341-B6B8-633F09E66F18}" dt="2023-03-02T15:55:46.494" v="308" actId="478"/>
          <ac:spMkLst>
            <pc:docMk/>
            <pc:sldMk cId="4015861289" sldId="260"/>
            <ac:spMk id="11" creationId="{F64BF73D-6066-AE4C-982B-89ADD1D3396F}"/>
          </ac:spMkLst>
        </pc:spChg>
        <pc:picChg chg="del">
          <ac:chgData name="Lučana Čutura" userId="0b265d7b-2ac1-41bc-9eff-e3200e9e9334" providerId="ADAL" clId="{0768F90D-BA9C-F341-B6B8-633F09E66F18}" dt="2023-03-02T15:52:09.445" v="272" actId="478"/>
          <ac:picMkLst>
            <pc:docMk/>
            <pc:sldMk cId="4015861289" sldId="260"/>
            <ac:picMk id="4" creationId="{E64A91B1-6BE4-6E4D-92CD-926F410E7447}"/>
          </ac:picMkLst>
        </pc:picChg>
        <pc:picChg chg="mod">
          <ac:chgData name="Lučana Čutura" userId="0b265d7b-2ac1-41bc-9eff-e3200e9e9334" providerId="ADAL" clId="{0768F90D-BA9C-F341-B6B8-633F09E66F18}" dt="2023-03-02T15:52:19.280" v="275" actId="1076"/>
          <ac:picMkLst>
            <pc:docMk/>
            <pc:sldMk cId="4015861289" sldId="260"/>
            <ac:picMk id="6" creationId="{4510E78F-BB53-1741-88EA-1E8177858878}"/>
          </ac:picMkLst>
        </pc:picChg>
      </pc:sldChg>
      <pc:sldChg chg="addSp modSp add ord">
        <pc:chgData name="Lučana Čutura" userId="0b265d7b-2ac1-41bc-9eff-e3200e9e9334" providerId="ADAL" clId="{0768F90D-BA9C-F341-B6B8-633F09E66F18}" dt="2023-03-02T15:57:31.832" v="334" actId="14100"/>
        <pc:sldMkLst>
          <pc:docMk/>
          <pc:sldMk cId="1586536480" sldId="261"/>
        </pc:sldMkLst>
        <pc:picChg chg="add mod">
          <ac:chgData name="Lučana Čutura" userId="0b265d7b-2ac1-41bc-9eff-e3200e9e9334" providerId="ADAL" clId="{0768F90D-BA9C-F341-B6B8-633F09E66F18}" dt="2023-03-02T15:57:31.832" v="334" actId="14100"/>
          <ac:picMkLst>
            <pc:docMk/>
            <pc:sldMk cId="1586536480" sldId="261"/>
            <ac:picMk id="3" creationId="{1B2A4ED3-CE6A-9C47-B41C-46069828EDDE}"/>
          </ac:picMkLst>
        </pc:picChg>
      </pc:sldChg>
      <pc:sldChg chg="addSp delSp modSp new add del modTransition">
        <pc:chgData name="Lučana Čutura" userId="0b265d7b-2ac1-41bc-9eff-e3200e9e9334" providerId="ADAL" clId="{0768F90D-BA9C-F341-B6B8-633F09E66F18}" dt="2023-03-10T08:59:59.413" v="4481" actId="12563"/>
        <pc:sldMkLst>
          <pc:docMk/>
          <pc:sldMk cId="1810551219" sldId="262"/>
        </pc:sldMkLst>
        <pc:spChg chg="add del">
          <ac:chgData name="Lučana Čutura" userId="0b265d7b-2ac1-41bc-9eff-e3200e9e9334" providerId="ADAL" clId="{0768F90D-BA9C-F341-B6B8-633F09E66F18}" dt="2023-03-02T16:03:42.282" v="502" actId="22"/>
          <ac:spMkLst>
            <pc:docMk/>
            <pc:sldMk cId="1810551219" sldId="262"/>
            <ac:spMk id="3" creationId="{942D2D72-7401-574B-B505-F5D981BD0DE5}"/>
          </ac:spMkLst>
        </pc:spChg>
        <pc:spChg chg="add mod">
          <ac:chgData name="Lučana Čutura" userId="0b265d7b-2ac1-41bc-9eff-e3200e9e9334" providerId="ADAL" clId="{0768F90D-BA9C-F341-B6B8-633F09E66F18}" dt="2023-03-10T08:58:56.357" v="4459"/>
          <ac:spMkLst>
            <pc:docMk/>
            <pc:sldMk cId="1810551219" sldId="262"/>
            <ac:spMk id="6" creationId="{19EDD456-7187-2C46-830E-6ECB66578EDB}"/>
          </ac:spMkLst>
        </pc:spChg>
        <pc:spChg chg="add mod">
          <ac:chgData name="Lučana Čutura" userId="0b265d7b-2ac1-41bc-9eff-e3200e9e9334" providerId="ADAL" clId="{0768F90D-BA9C-F341-B6B8-633F09E66F18}" dt="2023-03-10T08:59:15.900" v="4471"/>
          <ac:spMkLst>
            <pc:docMk/>
            <pc:sldMk cId="1810551219" sldId="262"/>
            <ac:spMk id="7" creationId="{CE483BFA-94D0-9A48-8434-6BB611804E74}"/>
          </ac:spMkLst>
        </pc:spChg>
        <pc:picChg chg="add mod">
          <ac:chgData name="Lučana Čutura" userId="0b265d7b-2ac1-41bc-9eff-e3200e9e9334" providerId="ADAL" clId="{0768F90D-BA9C-F341-B6B8-633F09E66F18}" dt="2023-03-10T08:57:36.625" v="4434" actId="14100"/>
          <ac:picMkLst>
            <pc:docMk/>
            <pc:sldMk cId="1810551219" sldId="262"/>
            <ac:picMk id="2" creationId="{47E15F6B-B755-EA4D-99AD-2B3933ADFAE1}"/>
          </ac:picMkLst>
        </pc:picChg>
        <pc:picChg chg="add mod">
          <ac:chgData name="Lučana Čutura" userId="0b265d7b-2ac1-41bc-9eff-e3200e9e9334" providerId="ADAL" clId="{0768F90D-BA9C-F341-B6B8-633F09E66F18}" dt="2023-03-10T08:58:02.357" v="4441" actId="14100"/>
          <ac:picMkLst>
            <pc:docMk/>
            <pc:sldMk cId="1810551219" sldId="262"/>
            <ac:picMk id="4" creationId="{166E8ED7-C76C-9541-AE34-BBA760E7C9C7}"/>
          </ac:picMkLst>
        </pc:picChg>
      </pc:sldChg>
      <pc:sldChg chg="addSp modSp add ord">
        <pc:chgData name="Lučana Čutura" userId="0b265d7b-2ac1-41bc-9eff-e3200e9e9334" providerId="ADAL" clId="{0768F90D-BA9C-F341-B6B8-633F09E66F18}" dt="2023-03-02T16:00:30.340" v="387" actId="1076"/>
        <pc:sldMkLst>
          <pc:docMk/>
          <pc:sldMk cId="1200436649" sldId="263"/>
        </pc:sldMkLst>
        <pc:spChg chg="add mod">
          <ac:chgData name="Lučana Čutura" userId="0b265d7b-2ac1-41bc-9eff-e3200e9e9334" providerId="ADAL" clId="{0768F90D-BA9C-F341-B6B8-633F09E66F18}" dt="2023-03-02T16:00:30.340" v="387" actId="1076"/>
          <ac:spMkLst>
            <pc:docMk/>
            <pc:sldMk cId="1200436649" sldId="263"/>
            <ac:spMk id="3" creationId="{913513BF-4695-A847-810B-59F76685977F}"/>
          </ac:spMkLst>
        </pc:spChg>
      </pc:sldChg>
      <pc:sldChg chg="addSp delSp modSp add ord">
        <pc:chgData name="Lučana Čutura" userId="0b265d7b-2ac1-41bc-9eff-e3200e9e9334" providerId="ADAL" clId="{0768F90D-BA9C-F341-B6B8-633F09E66F18}" dt="2023-03-02T16:03:49.317" v="503" actId="22"/>
        <pc:sldMkLst>
          <pc:docMk/>
          <pc:sldMk cId="3399087575" sldId="264"/>
        </pc:sldMkLst>
        <pc:spChg chg="add mod">
          <ac:chgData name="Lučana Čutura" userId="0b265d7b-2ac1-41bc-9eff-e3200e9e9334" providerId="ADAL" clId="{0768F90D-BA9C-F341-B6B8-633F09E66F18}" dt="2023-03-02T16:03:20.932" v="497" actId="20577"/>
          <ac:spMkLst>
            <pc:docMk/>
            <pc:sldMk cId="3399087575" sldId="264"/>
            <ac:spMk id="5" creationId="{1CA013BE-333B-3544-A9BF-29E0357C509D}"/>
          </ac:spMkLst>
        </pc:spChg>
        <pc:spChg chg="add del">
          <ac:chgData name="Lučana Čutura" userId="0b265d7b-2ac1-41bc-9eff-e3200e9e9334" providerId="ADAL" clId="{0768F90D-BA9C-F341-B6B8-633F09E66F18}" dt="2023-03-02T16:03:49.317" v="503" actId="22"/>
          <ac:spMkLst>
            <pc:docMk/>
            <pc:sldMk cId="3399087575" sldId="264"/>
            <ac:spMk id="7" creationId="{B2909705-58B5-3944-AD3E-04DEB6A22264}"/>
          </ac:spMkLst>
        </pc:spChg>
        <pc:picChg chg="mod">
          <ac:chgData name="Lučana Čutura" userId="0b265d7b-2ac1-41bc-9eff-e3200e9e9334" providerId="ADAL" clId="{0768F90D-BA9C-F341-B6B8-633F09E66F18}" dt="2023-03-02T16:01:19.257" v="397" actId="14100"/>
          <ac:picMkLst>
            <pc:docMk/>
            <pc:sldMk cId="3399087575" sldId="264"/>
            <ac:picMk id="2" creationId="{5F1BAB97-402D-D845-A44D-412DAACCF523}"/>
          </ac:picMkLst>
        </pc:picChg>
        <pc:picChg chg="add mod">
          <ac:chgData name="Lučana Čutura" userId="0b265d7b-2ac1-41bc-9eff-e3200e9e9334" providerId="ADAL" clId="{0768F90D-BA9C-F341-B6B8-633F09E66F18}" dt="2023-03-02T16:01:36.378" v="404" actId="14100"/>
          <ac:picMkLst>
            <pc:docMk/>
            <pc:sldMk cId="3399087575" sldId="264"/>
            <ac:picMk id="3" creationId="{A3DEFB8F-14DC-DE49-B142-E8715565852C}"/>
          </ac:picMkLst>
        </pc:picChg>
      </pc:sldChg>
      <pc:sldChg chg="addSp modSp add ord">
        <pc:chgData name="Lučana Čutura" userId="0b265d7b-2ac1-41bc-9eff-e3200e9e9334" providerId="ADAL" clId="{0768F90D-BA9C-F341-B6B8-633F09E66F18}" dt="2023-03-02T16:06:58.049" v="612" actId="20577"/>
        <pc:sldMkLst>
          <pc:docMk/>
          <pc:sldMk cId="557191848" sldId="265"/>
        </pc:sldMkLst>
        <pc:spChg chg="add mod">
          <ac:chgData name="Lučana Čutura" userId="0b265d7b-2ac1-41bc-9eff-e3200e9e9334" providerId="ADAL" clId="{0768F90D-BA9C-F341-B6B8-633F09E66F18}" dt="2023-03-02T16:06:58.049" v="612" actId="20577"/>
          <ac:spMkLst>
            <pc:docMk/>
            <pc:sldMk cId="557191848" sldId="265"/>
            <ac:spMk id="7" creationId="{2F873AA5-42FD-B045-990F-34A2937EE890}"/>
          </ac:spMkLst>
        </pc:spChg>
        <pc:picChg chg="mod">
          <ac:chgData name="Lučana Čutura" userId="0b265d7b-2ac1-41bc-9eff-e3200e9e9334" providerId="ADAL" clId="{0768F90D-BA9C-F341-B6B8-633F09E66F18}" dt="2023-03-02T16:04:07.403" v="506" actId="14100"/>
          <ac:picMkLst>
            <pc:docMk/>
            <pc:sldMk cId="557191848" sldId="265"/>
            <ac:picMk id="3" creationId="{A3DEFB8F-14DC-DE49-B142-E8715565852C}"/>
          </ac:picMkLst>
        </pc:picChg>
        <pc:picChg chg="add mod">
          <ac:chgData name="Lučana Čutura" userId="0b265d7b-2ac1-41bc-9eff-e3200e9e9334" providerId="ADAL" clId="{0768F90D-BA9C-F341-B6B8-633F09E66F18}" dt="2023-03-02T16:04:39.739" v="514" actId="14100"/>
          <ac:picMkLst>
            <pc:docMk/>
            <pc:sldMk cId="557191848" sldId="265"/>
            <ac:picMk id="4" creationId="{6094FC1A-A52E-054E-8F17-B1D81E1DCB65}"/>
          </ac:picMkLst>
        </pc:picChg>
      </pc:sldChg>
      <pc:sldChg chg="add del">
        <pc:chgData name="Lučana Čutura" userId="0b265d7b-2ac1-41bc-9eff-e3200e9e9334" providerId="ADAL" clId="{0768F90D-BA9C-F341-B6B8-633F09E66F18}" dt="2023-03-02T16:02:20.083" v="411" actId="22"/>
        <pc:sldMkLst>
          <pc:docMk/>
          <pc:sldMk cId="1001707117" sldId="265"/>
        </pc:sldMkLst>
      </pc:sldChg>
      <pc:sldChg chg="addSp modSp add ord">
        <pc:chgData name="Lučana Čutura" userId="0b265d7b-2ac1-41bc-9eff-e3200e9e9334" providerId="ADAL" clId="{0768F90D-BA9C-F341-B6B8-633F09E66F18}" dt="2023-03-02T16:11:13.680" v="737" actId="20577"/>
        <pc:sldMkLst>
          <pc:docMk/>
          <pc:sldMk cId="3852863389" sldId="266"/>
        </pc:sldMkLst>
        <pc:spChg chg="add mod">
          <ac:chgData name="Lučana Čutura" userId="0b265d7b-2ac1-41bc-9eff-e3200e9e9334" providerId="ADAL" clId="{0768F90D-BA9C-F341-B6B8-633F09E66F18}" dt="2023-03-02T16:09:07.738" v="641" actId="22"/>
          <ac:spMkLst>
            <pc:docMk/>
            <pc:sldMk cId="3852863389" sldId="266"/>
            <ac:spMk id="9" creationId="{37F48D8D-2D5F-0748-BA41-FBC6347BE63B}"/>
          </ac:spMkLst>
        </pc:spChg>
        <pc:spChg chg="add mod">
          <ac:chgData name="Lučana Čutura" userId="0b265d7b-2ac1-41bc-9eff-e3200e9e9334" providerId="ADAL" clId="{0768F90D-BA9C-F341-B6B8-633F09E66F18}" dt="2023-03-02T16:11:13.680" v="737" actId="20577"/>
          <ac:spMkLst>
            <pc:docMk/>
            <pc:sldMk cId="3852863389" sldId="266"/>
            <ac:spMk id="10" creationId="{F72B187A-6E16-A347-A182-03C6D736FF9B}"/>
          </ac:spMkLst>
        </pc:spChg>
        <pc:picChg chg="mod">
          <ac:chgData name="Lučana Čutura" userId="0b265d7b-2ac1-41bc-9eff-e3200e9e9334" providerId="ADAL" clId="{0768F90D-BA9C-F341-B6B8-633F09E66F18}" dt="2023-03-02T16:07:12.633" v="615" actId="14100"/>
          <ac:picMkLst>
            <pc:docMk/>
            <pc:sldMk cId="3852863389" sldId="266"/>
            <ac:picMk id="4" creationId="{6094FC1A-A52E-054E-8F17-B1D81E1DCB65}"/>
          </ac:picMkLst>
        </pc:picChg>
        <pc:picChg chg="add mod">
          <ac:chgData name="Lučana Čutura" userId="0b265d7b-2ac1-41bc-9eff-e3200e9e9334" providerId="ADAL" clId="{0768F90D-BA9C-F341-B6B8-633F09E66F18}" dt="2023-03-02T16:07:35.015" v="620" actId="14100"/>
          <ac:picMkLst>
            <pc:docMk/>
            <pc:sldMk cId="3852863389" sldId="266"/>
            <ac:picMk id="6" creationId="{CDA0D787-3453-EC43-BD6D-F1101BB4285E}"/>
          </ac:picMkLst>
        </pc:picChg>
      </pc:sldChg>
      <pc:sldChg chg="addSp delSp modSp add ord">
        <pc:chgData name="Lučana Čutura" userId="0b265d7b-2ac1-41bc-9eff-e3200e9e9334" providerId="ADAL" clId="{0768F90D-BA9C-F341-B6B8-633F09E66F18}" dt="2023-03-02T16:15:25.696" v="836" actId="20577"/>
        <pc:sldMkLst>
          <pc:docMk/>
          <pc:sldMk cId="1487409117" sldId="267"/>
        </pc:sldMkLst>
        <pc:spChg chg="add mod">
          <ac:chgData name="Lučana Čutura" userId="0b265d7b-2ac1-41bc-9eff-e3200e9e9334" providerId="ADAL" clId="{0768F90D-BA9C-F341-B6B8-633F09E66F18}" dt="2023-03-02T16:15:25.696" v="836" actId="20577"/>
          <ac:spMkLst>
            <pc:docMk/>
            <pc:sldMk cId="1487409117" sldId="267"/>
            <ac:spMk id="12" creationId="{62ECCA0F-8BCE-5B45-9E33-8E58D9541939}"/>
          </ac:spMkLst>
        </pc:spChg>
        <pc:picChg chg="del mod">
          <ac:chgData name="Lučana Čutura" userId="0b265d7b-2ac1-41bc-9eff-e3200e9e9334" providerId="ADAL" clId="{0768F90D-BA9C-F341-B6B8-633F09E66F18}" dt="2023-03-02T16:12:43.015" v="741" actId="478"/>
          <ac:picMkLst>
            <pc:docMk/>
            <pc:sldMk cId="1487409117" sldId="267"/>
            <ac:picMk id="2" creationId="{5F1BAB97-402D-D845-A44D-412DAACCF523}"/>
          </ac:picMkLst>
        </pc:picChg>
        <pc:picChg chg="mod">
          <ac:chgData name="Lučana Čutura" userId="0b265d7b-2ac1-41bc-9eff-e3200e9e9334" providerId="ADAL" clId="{0768F90D-BA9C-F341-B6B8-633F09E66F18}" dt="2023-03-02T16:13:05.871" v="745" actId="14100"/>
          <ac:picMkLst>
            <pc:docMk/>
            <pc:sldMk cId="1487409117" sldId="267"/>
            <ac:picMk id="3" creationId="{A3DEFB8F-14DC-DE49-B142-E8715565852C}"/>
          </ac:picMkLst>
        </pc:picChg>
        <pc:picChg chg="add mod">
          <ac:chgData name="Lučana Čutura" userId="0b265d7b-2ac1-41bc-9eff-e3200e9e9334" providerId="ADAL" clId="{0768F90D-BA9C-F341-B6B8-633F09E66F18}" dt="2023-03-02T16:13:31.284" v="752" actId="14100"/>
          <ac:picMkLst>
            <pc:docMk/>
            <pc:sldMk cId="1487409117" sldId="267"/>
            <ac:picMk id="8" creationId="{27D029A1-E31C-BB4A-9383-68099AEDDCBC}"/>
          </ac:picMkLst>
        </pc:picChg>
      </pc:sldChg>
      <pc:sldChg chg="addSp delSp modSp add ord">
        <pc:chgData name="Lučana Čutura" userId="0b265d7b-2ac1-41bc-9eff-e3200e9e9334" providerId="ADAL" clId="{0768F90D-BA9C-F341-B6B8-633F09E66F18}" dt="2023-03-02T16:19:31.015" v="996" actId="20577"/>
        <pc:sldMkLst>
          <pc:docMk/>
          <pc:sldMk cId="2217644528" sldId="268"/>
        </pc:sldMkLst>
        <pc:spChg chg="add del mod">
          <ac:chgData name="Lučana Čutura" userId="0b265d7b-2ac1-41bc-9eff-e3200e9e9334" providerId="ADAL" clId="{0768F90D-BA9C-F341-B6B8-633F09E66F18}" dt="2023-03-02T16:19:31.015" v="996" actId="20577"/>
          <ac:spMkLst>
            <pc:docMk/>
            <pc:sldMk cId="2217644528" sldId="268"/>
            <ac:spMk id="13" creationId="{B138016D-1C40-0A48-8D60-0E98920C09A0}"/>
          </ac:spMkLst>
        </pc:spChg>
        <pc:picChg chg="add mod">
          <ac:chgData name="Lučana Čutura" userId="0b265d7b-2ac1-41bc-9eff-e3200e9e9334" providerId="ADAL" clId="{0768F90D-BA9C-F341-B6B8-633F09E66F18}" dt="2023-03-02T16:16:09.551" v="846" actId="14100"/>
          <ac:picMkLst>
            <pc:docMk/>
            <pc:sldMk cId="2217644528" sldId="268"/>
            <ac:picMk id="2" creationId="{4569DC38-DC35-6D4B-A737-8ABF4B2C2633}"/>
          </ac:picMkLst>
        </pc:picChg>
        <pc:picChg chg="mod">
          <ac:chgData name="Lučana Čutura" userId="0b265d7b-2ac1-41bc-9eff-e3200e9e9334" providerId="ADAL" clId="{0768F90D-BA9C-F341-B6B8-633F09E66F18}" dt="2023-03-02T16:15:43.763" v="839" actId="14100"/>
          <ac:picMkLst>
            <pc:docMk/>
            <pc:sldMk cId="2217644528" sldId="268"/>
            <ac:picMk id="8" creationId="{27D029A1-E31C-BB4A-9383-68099AEDDCBC}"/>
          </ac:picMkLst>
        </pc:picChg>
      </pc:sldChg>
      <pc:sldChg chg="addSp modSp add ord">
        <pc:chgData name="Lučana Čutura" userId="0b265d7b-2ac1-41bc-9eff-e3200e9e9334" providerId="ADAL" clId="{0768F90D-BA9C-F341-B6B8-633F09E66F18}" dt="2023-03-02T16:26:45.448" v="1106" actId="1076"/>
        <pc:sldMkLst>
          <pc:docMk/>
          <pc:sldMk cId="2447482105" sldId="269"/>
        </pc:sldMkLst>
        <pc:spChg chg="add mod">
          <ac:chgData name="Lučana Čutura" userId="0b265d7b-2ac1-41bc-9eff-e3200e9e9334" providerId="ADAL" clId="{0768F90D-BA9C-F341-B6B8-633F09E66F18}" dt="2023-03-02T16:26:45.448" v="1106" actId="1076"/>
          <ac:spMkLst>
            <pc:docMk/>
            <pc:sldMk cId="2447482105" sldId="269"/>
            <ac:spMk id="15" creationId="{C7FC7175-4D16-CD41-A3A0-D1574D7BB80A}"/>
          </ac:spMkLst>
        </pc:spChg>
        <pc:picChg chg="mod">
          <ac:chgData name="Lučana Čutura" userId="0b265d7b-2ac1-41bc-9eff-e3200e9e9334" providerId="ADAL" clId="{0768F90D-BA9C-F341-B6B8-633F09E66F18}" dt="2023-03-02T16:20:01.899" v="999" actId="14100"/>
          <ac:picMkLst>
            <pc:docMk/>
            <pc:sldMk cId="2447482105" sldId="269"/>
            <ac:picMk id="2" creationId="{4569DC38-DC35-6D4B-A737-8ABF4B2C2633}"/>
          </ac:picMkLst>
        </pc:picChg>
        <pc:picChg chg="add mod">
          <ac:chgData name="Lučana Čutura" userId="0b265d7b-2ac1-41bc-9eff-e3200e9e9334" providerId="ADAL" clId="{0768F90D-BA9C-F341-B6B8-633F09E66F18}" dt="2023-03-02T16:22:58.317" v="1044" actId="14100"/>
          <ac:picMkLst>
            <pc:docMk/>
            <pc:sldMk cId="2447482105" sldId="269"/>
            <ac:picMk id="11" creationId="{09759FF3-0EE2-6F4E-9E6F-AC09B989D974}"/>
          </ac:picMkLst>
        </pc:picChg>
      </pc:sldChg>
      <pc:sldChg chg="addSp delSp modSp add ord">
        <pc:chgData name="Lučana Čutura" userId="0b265d7b-2ac1-41bc-9eff-e3200e9e9334" providerId="ADAL" clId="{0768F90D-BA9C-F341-B6B8-633F09E66F18}" dt="2023-03-02T16:32:35.155" v="1127" actId="14100"/>
        <pc:sldMkLst>
          <pc:docMk/>
          <pc:sldMk cId="2676489862" sldId="270"/>
        </pc:sldMkLst>
        <pc:spChg chg="del">
          <ac:chgData name="Lučana Čutura" userId="0b265d7b-2ac1-41bc-9eff-e3200e9e9334" providerId="ADAL" clId="{0768F90D-BA9C-F341-B6B8-633F09E66F18}" dt="2023-03-02T16:31:21.215" v="1115" actId="478"/>
          <ac:spMkLst>
            <pc:docMk/>
            <pc:sldMk cId="2676489862" sldId="270"/>
            <ac:spMk id="5" creationId="{1CA013BE-333B-3544-A9BF-29E0357C509D}"/>
          </ac:spMkLst>
        </pc:spChg>
        <pc:spChg chg="del">
          <ac:chgData name="Lučana Čutura" userId="0b265d7b-2ac1-41bc-9eff-e3200e9e9334" providerId="ADAL" clId="{0768F90D-BA9C-F341-B6B8-633F09E66F18}" dt="2023-03-02T16:31:26.082" v="1117" actId="478"/>
          <ac:spMkLst>
            <pc:docMk/>
            <pc:sldMk cId="2676489862" sldId="270"/>
            <ac:spMk id="7" creationId="{2F873AA5-42FD-B045-990F-34A2937EE890}"/>
          </ac:spMkLst>
        </pc:spChg>
        <pc:spChg chg="del">
          <ac:chgData name="Lučana Čutura" userId="0b265d7b-2ac1-41bc-9eff-e3200e9e9334" providerId="ADAL" clId="{0768F90D-BA9C-F341-B6B8-633F09E66F18}" dt="2023-03-02T16:31:29.488" v="1119" actId="478"/>
          <ac:spMkLst>
            <pc:docMk/>
            <pc:sldMk cId="2676489862" sldId="270"/>
            <ac:spMk id="10" creationId="{F72B187A-6E16-A347-A182-03C6D736FF9B}"/>
          </ac:spMkLst>
        </pc:spChg>
        <pc:spChg chg="del">
          <ac:chgData name="Lučana Čutura" userId="0b265d7b-2ac1-41bc-9eff-e3200e9e9334" providerId="ADAL" clId="{0768F90D-BA9C-F341-B6B8-633F09E66F18}" dt="2023-03-02T16:31:11.175" v="1109" actId="478"/>
          <ac:spMkLst>
            <pc:docMk/>
            <pc:sldMk cId="2676489862" sldId="270"/>
            <ac:spMk id="12" creationId="{62ECCA0F-8BCE-5B45-9E33-8E58D9541939}"/>
          </ac:spMkLst>
        </pc:spChg>
        <pc:spChg chg="del">
          <ac:chgData name="Lučana Čutura" userId="0b265d7b-2ac1-41bc-9eff-e3200e9e9334" providerId="ADAL" clId="{0768F90D-BA9C-F341-B6B8-633F09E66F18}" dt="2023-03-02T16:31:12.894" v="1110" actId="478"/>
          <ac:spMkLst>
            <pc:docMk/>
            <pc:sldMk cId="2676489862" sldId="270"/>
            <ac:spMk id="13" creationId="{B138016D-1C40-0A48-8D60-0E98920C09A0}"/>
          </ac:spMkLst>
        </pc:spChg>
        <pc:spChg chg="del">
          <ac:chgData name="Lučana Čutura" userId="0b265d7b-2ac1-41bc-9eff-e3200e9e9334" providerId="ADAL" clId="{0768F90D-BA9C-F341-B6B8-633F09E66F18}" dt="2023-03-02T16:31:14.715" v="1111" actId="478"/>
          <ac:spMkLst>
            <pc:docMk/>
            <pc:sldMk cId="2676489862" sldId="270"/>
            <ac:spMk id="15" creationId="{C7FC7175-4D16-CD41-A3A0-D1574D7BB80A}"/>
          </ac:spMkLst>
        </pc:spChg>
        <pc:picChg chg="del">
          <ac:chgData name="Lučana Čutura" userId="0b265d7b-2ac1-41bc-9eff-e3200e9e9334" providerId="ADAL" clId="{0768F90D-BA9C-F341-B6B8-633F09E66F18}" dt="2023-03-02T16:31:18.558" v="1113" actId="478"/>
          <ac:picMkLst>
            <pc:docMk/>
            <pc:sldMk cId="2676489862" sldId="270"/>
            <ac:picMk id="2" creationId="{4569DC38-DC35-6D4B-A737-8ABF4B2C2633}"/>
          </ac:picMkLst>
        </pc:picChg>
        <pc:picChg chg="del">
          <ac:chgData name="Lučana Čutura" userId="0b265d7b-2ac1-41bc-9eff-e3200e9e9334" providerId="ADAL" clId="{0768F90D-BA9C-F341-B6B8-633F09E66F18}" dt="2023-03-02T16:31:24.365" v="1116" actId="478"/>
          <ac:picMkLst>
            <pc:docMk/>
            <pc:sldMk cId="2676489862" sldId="270"/>
            <ac:picMk id="3" creationId="{A3DEFB8F-14DC-DE49-B142-E8715565852C}"/>
          </ac:picMkLst>
        </pc:picChg>
        <pc:picChg chg="del">
          <ac:chgData name="Lučana Čutura" userId="0b265d7b-2ac1-41bc-9eff-e3200e9e9334" providerId="ADAL" clId="{0768F90D-BA9C-F341-B6B8-633F09E66F18}" dt="2023-03-02T16:31:28.016" v="1118" actId="478"/>
          <ac:picMkLst>
            <pc:docMk/>
            <pc:sldMk cId="2676489862" sldId="270"/>
            <ac:picMk id="4" creationId="{6094FC1A-A52E-054E-8F17-B1D81E1DCB65}"/>
          </ac:picMkLst>
        </pc:picChg>
        <pc:picChg chg="del">
          <ac:chgData name="Lučana Čutura" userId="0b265d7b-2ac1-41bc-9eff-e3200e9e9334" providerId="ADAL" clId="{0768F90D-BA9C-F341-B6B8-633F09E66F18}" dt="2023-03-02T16:31:32.165" v="1120" actId="478"/>
          <ac:picMkLst>
            <pc:docMk/>
            <pc:sldMk cId="2676489862" sldId="270"/>
            <ac:picMk id="6" creationId="{CDA0D787-3453-EC43-BD6D-F1101BB4285E}"/>
          </ac:picMkLst>
        </pc:picChg>
        <pc:picChg chg="del">
          <ac:chgData name="Lučana Čutura" userId="0b265d7b-2ac1-41bc-9eff-e3200e9e9334" providerId="ADAL" clId="{0768F90D-BA9C-F341-B6B8-633F09E66F18}" dt="2023-03-02T16:31:16.893" v="1112" actId="478"/>
          <ac:picMkLst>
            <pc:docMk/>
            <pc:sldMk cId="2676489862" sldId="270"/>
            <ac:picMk id="8" creationId="{27D029A1-E31C-BB4A-9383-68099AEDDCBC}"/>
          </ac:picMkLst>
        </pc:picChg>
        <pc:picChg chg="del">
          <ac:chgData name="Lučana Čutura" userId="0b265d7b-2ac1-41bc-9eff-e3200e9e9334" providerId="ADAL" clId="{0768F90D-BA9C-F341-B6B8-633F09E66F18}" dt="2023-03-02T16:31:19.847" v="1114" actId="478"/>
          <ac:picMkLst>
            <pc:docMk/>
            <pc:sldMk cId="2676489862" sldId="270"/>
            <ac:picMk id="11" creationId="{09759FF3-0EE2-6F4E-9E6F-AC09B989D974}"/>
          </ac:picMkLst>
        </pc:picChg>
        <pc:picChg chg="add mod">
          <ac:chgData name="Lučana Čutura" userId="0b265d7b-2ac1-41bc-9eff-e3200e9e9334" providerId="ADAL" clId="{0768F90D-BA9C-F341-B6B8-633F09E66F18}" dt="2023-03-02T16:32:35.155" v="1127" actId="14100"/>
          <ac:picMkLst>
            <pc:docMk/>
            <pc:sldMk cId="2676489862" sldId="270"/>
            <ac:picMk id="14" creationId="{1187B162-A2D5-7C48-8AEC-8B1E30087BB2}"/>
          </ac:picMkLst>
        </pc:picChg>
      </pc:sldChg>
      <pc:sldChg chg="addSp modSp add ord">
        <pc:chgData name="Lučana Čutura" userId="0b265d7b-2ac1-41bc-9eff-e3200e9e9334" providerId="ADAL" clId="{0768F90D-BA9C-F341-B6B8-633F09E66F18}" dt="2023-03-02T16:33:38.370" v="1149" actId="1076"/>
        <pc:sldMkLst>
          <pc:docMk/>
          <pc:sldMk cId="1247500970" sldId="271"/>
        </pc:sldMkLst>
        <pc:spChg chg="add mod">
          <ac:chgData name="Lučana Čutura" userId="0b265d7b-2ac1-41bc-9eff-e3200e9e9334" providerId="ADAL" clId="{0768F90D-BA9C-F341-B6B8-633F09E66F18}" dt="2023-03-02T16:33:38.370" v="1149" actId="1076"/>
          <ac:spMkLst>
            <pc:docMk/>
            <pc:sldMk cId="1247500970" sldId="271"/>
            <ac:spMk id="2" creationId="{6EAF8625-4C16-1E46-BA0E-5E1412AD66C5}"/>
          </ac:spMkLst>
        </pc:spChg>
      </pc:sldChg>
      <pc:sldChg chg="addSp delSp modSp add ord">
        <pc:chgData name="Lučana Čutura" userId="0b265d7b-2ac1-41bc-9eff-e3200e9e9334" providerId="ADAL" clId="{0768F90D-BA9C-F341-B6B8-633F09E66F18}" dt="2023-03-02T16:35:49.428" v="1264" actId="20577"/>
        <pc:sldMkLst>
          <pc:docMk/>
          <pc:sldMk cId="437149277" sldId="272"/>
        </pc:sldMkLst>
        <pc:spChg chg="del">
          <ac:chgData name="Lučana Čutura" userId="0b265d7b-2ac1-41bc-9eff-e3200e9e9334" providerId="ADAL" clId="{0768F90D-BA9C-F341-B6B8-633F09E66F18}" dt="2023-03-02T16:33:51.693" v="1152" actId="478"/>
          <ac:spMkLst>
            <pc:docMk/>
            <pc:sldMk cId="437149277" sldId="272"/>
            <ac:spMk id="2" creationId="{6EAF8625-4C16-1E46-BA0E-5E1412AD66C5}"/>
          </ac:spMkLst>
        </pc:spChg>
        <pc:spChg chg="add mod">
          <ac:chgData name="Lučana Čutura" userId="0b265d7b-2ac1-41bc-9eff-e3200e9e9334" providerId="ADAL" clId="{0768F90D-BA9C-F341-B6B8-633F09E66F18}" dt="2023-03-02T16:35:49.428" v="1264" actId="20577"/>
          <ac:spMkLst>
            <pc:docMk/>
            <pc:sldMk cId="437149277" sldId="272"/>
            <ac:spMk id="5" creationId="{6EC7C05C-763C-144A-9FC0-BEFFF15794E6}"/>
          </ac:spMkLst>
        </pc:spChg>
        <pc:picChg chg="add del mod">
          <ac:chgData name="Lučana Čutura" userId="0b265d7b-2ac1-41bc-9eff-e3200e9e9334" providerId="ADAL" clId="{0768F90D-BA9C-F341-B6B8-633F09E66F18}" dt="2023-03-02T16:34:22.547" v="1160" actId="14100"/>
          <ac:picMkLst>
            <pc:docMk/>
            <pc:sldMk cId="437149277" sldId="272"/>
            <ac:picMk id="3" creationId="{48A4E949-4A1E-624C-A754-CFF3483BD9A3}"/>
          </ac:picMkLst>
        </pc:picChg>
        <pc:picChg chg="mod">
          <ac:chgData name="Lučana Čutura" userId="0b265d7b-2ac1-41bc-9eff-e3200e9e9334" providerId="ADAL" clId="{0768F90D-BA9C-F341-B6B8-633F09E66F18}" dt="2023-03-02T16:33:54.434" v="1153" actId="14100"/>
          <ac:picMkLst>
            <pc:docMk/>
            <pc:sldMk cId="437149277" sldId="272"/>
            <ac:picMk id="14" creationId="{1187B162-A2D5-7C48-8AEC-8B1E30087BB2}"/>
          </ac:picMkLst>
        </pc:picChg>
      </pc:sldChg>
      <pc:sldChg chg="addSp modSp add ord">
        <pc:chgData name="Lučana Čutura" userId="0b265d7b-2ac1-41bc-9eff-e3200e9e9334" providerId="ADAL" clId="{0768F90D-BA9C-F341-B6B8-633F09E66F18}" dt="2023-03-02T16:39:38.038" v="1380" actId="20577"/>
        <pc:sldMkLst>
          <pc:docMk/>
          <pc:sldMk cId="1593285524" sldId="273"/>
        </pc:sldMkLst>
        <pc:spChg chg="add mod">
          <ac:chgData name="Lučana Čutura" userId="0b265d7b-2ac1-41bc-9eff-e3200e9e9334" providerId="ADAL" clId="{0768F90D-BA9C-F341-B6B8-633F09E66F18}" dt="2023-03-02T16:39:38.038" v="1380" actId="20577"/>
          <ac:spMkLst>
            <pc:docMk/>
            <pc:sldMk cId="1593285524" sldId="273"/>
            <ac:spMk id="6" creationId="{AEE6F3EF-8E49-9640-9BF9-CA70A24FE0C7}"/>
          </ac:spMkLst>
        </pc:spChg>
        <pc:picChg chg="add mod">
          <ac:chgData name="Lučana Čutura" userId="0b265d7b-2ac1-41bc-9eff-e3200e9e9334" providerId="ADAL" clId="{0768F90D-BA9C-F341-B6B8-633F09E66F18}" dt="2023-03-02T16:36:38.345" v="1274" actId="14100"/>
          <ac:picMkLst>
            <pc:docMk/>
            <pc:sldMk cId="1593285524" sldId="273"/>
            <ac:picMk id="2" creationId="{B2DA0A64-7FF0-2643-978B-952BFF208971}"/>
          </ac:picMkLst>
        </pc:picChg>
        <pc:picChg chg="mod">
          <ac:chgData name="Lučana Čutura" userId="0b265d7b-2ac1-41bc-9eff-e3200e9e9334" providerId="ADAL" clId="{0768F90D-BA9C-F341-B6B8-633F09E66F18}" dt="2023-03-02T16:36:07.326" v="1267" actId="14100"/>
          <ac:picMkLst>
            <pc:docMk/>
            <pc:sldMk cId="1593285524" sldId="273"/>
            <ac:picMk id="3" creationId="{48A4E949-4A1E-624C-A754-CFF3483BD9A3}"/>
          </ac:picMkLst>
        </pc:picChg>
      </pc:sldChg>
      <pc:sldChg chg="addSp modSp add ord">
        <pc:chgData name="Lučana Čutura" userId="0b265d7b-2ac1-41bc-9eff-e3200e9e9334" providerId="ADAL" clId="{0768F90D-BA9C-F341-B6B8-633F09E66F18}" dt="2023-03-02T16:41:17.810" v="1447" actId="20577"/>
        <pc:sldMkLst>
          <pc:docMk/>
          <pc:sldMk cId="2513608369" sldId="274"/>
        </pc:sldMkLst>
        <pc:spChg chg="mod">
          <ac:chgData name="Lučana Čutura" userId="0b265d7b-2ac1-41bc-9eff-e3200e9e9334" providerId="ADAL" clId="{0768F90D-BA9C-F341-B6B8-633F09E66F18}" dt="2023-03-02T16:39:47.300" v="1382" actId="20577"/>
          <ac:spMkLst>
            <pc:docMk/>
            <pc:sldMk cId="2513608369" sldId="274"/>
            <ac:spMk id="6" creationId="{AEE6F3EF-8E49-9640-9BF9-CA70A24FE0C7}"/>
          </ac:spMkLst>
        </pc:spChg>
        <pc:spChg chg="add mod">
          <ac:chgData name="Lučana Čutura" userId="0b265d7b-2ac1-41bc-9eff-e3200e9e9334" providerId="ADAL" clId="{0768F90D-BA9C-F341-B6B8-633F09E66F18}" dt="2023-03-02T16:41:17.810" v="1447" actId="20577"/>
          <ac:spMkLst>
            <pc:docMk/>
            <pc:sldMk cId="2513608369" sldId="274"/>
            <ac:spMk id="8" creationId="{129CEFEE-7E9D-B641-8B6B-CD2C81D513A8}"/>
          </ac:spMkLst>
        </pc:spChg>
        <pc:picChg chg="mod">
          <ac:chgData name="Lučana Čutura" userId="0b265d7b-2ac1-41bc-9eff-e3200e9e9334" providerId="ADAL" clId="{0768F90D-BA9C-F341-B6B8-633F09E66F18}" dt="2023-03-02T16:38:30.547" v="1372" actId="14100"/>
          <ac:picMkLst>
            <pc:docMk/>
            <pc:sldMk cId="2513608369" sldId="274"/>
            <ac:picMk id="2" creationId="{B2DA0A64-7FF0-2643-978B-952BFF208971}"/>
          </ac:picMkLst>
        </pc:picChg>
        <pc:picChg chg="add mod">
          <ac:chgData name="Lučana Čutura" userId="0b265d7b-2ac1-41bc-9eff-e3200e9e9334" providerId="ADAL" clId="{0768F90D-BA9C-F341-B6B8-633F09E66F18}" dt="2023-03-02T16:38:50.368" v="1378" actId="14100"/>
          <ac:picMkLst>
            <pc:docMk/>
            <pc:sldMk cId="2513608369" sldId="274"/>
            <ac:picMk id="4" creationId="{9EB6CD88-2590-AE43-BB6B-129620CE374D}"/>
          </ac:picMkLst>
        </pc:picChg>
      </pc:sldChg>
      <pc:sldChg chg="addSp delSp modSp add ord">
        <pc:chgData name="Lučana Čutura" userId="0b265d7b-2ac1-41bc-9eff-e3200e9e9334" providerId="ADAL" clId="{0768F90D-BA9C-F341-B6B8-633F09E66F18}" dt="2023-03-02T20:47:15.721" v="1794" actId="1076"/>
        <pc:sldMkLst>
          <pc:docMk/>
          <pc:sldMk cId="4205383355" sldId="275"/>
        </pc:sldMkLst>
        <pc:spChg chg="add mod">
          <ac:chgData name="Lučana Čutura" userId="0b265d7b-2ac1-41bc-9eff-e3200e9e9334" providerId="ADAL" clId="{0768F90D-BA9C-F341-B6B8-633F09E66F18}" dt="2023-03-02T20:47:15.721" v="1794" actId="1076"/>
          <ac:spMkLst>
            <pc:docMk/>
            <pc:sldMk cId="4205383355" sldId="275"/>
            <ac:spMk id="11" creationId="{3C20CB60-3B61-AA47-BD77-564BD6683C2B}"/>
          </ac:spMkLst>
        </pc:spChg>
        <pc:picChg chg="add mod">
          <ac:chgData name="Lučana Čutura" userId="0b265d7b-2ac1-41bc-9eff-e3200e9e9334" providerId="ADAL" clId="{0768F90D-BA9C-F341-B6B8-633F09E66F18}" dt="2023-03-02T20:41:59.005" v="1458" actId="14100"/>
          <ac:picMkLst>
            <pc:docMk/>
            <pc:sldMk cId="4205383355" sldId="275"/>
            <ac:picMk id="7" creationId="{8D6A9046-2EEA-FA43-BD8F-8BB89D311831}"/>
          </ac:picMkLst>
        </pc:picChg>
        <pc:picChg chg="del">
          <ac:chgData name="Lučana Čutura" userId="0b265d7b-2ac1-41bc-9eff-e3200e9e9334" providerId="ADAL" clId="{0768F90D-BA9C-F341-B6B8-633F09E66F18}" dt="2023-03-02T20:41:21.775" v="1450" actId="478"/>
          <ac:picMkLst>
            <pc:docMk/>
            <pc:sldMk cId="4205383355" sldId="275"/>
            <ac:picMk id="14" creationId="{1187B162-A2D5-7C48-8AEC-8B1E30087BB2}"/>
          </ac:picMkLst>
        </pc:picChg>
      </pc:sldChg>
      <pc:sldChg chg="addSp delSp modSp add del mod ord setBg">
        <pc:chgData name="Lučana Čutura" userId="0b265d7b-2ac1-41bc-9eff-e3200e9e9334" providerId="ADAL" clId="{0768F90D-BA9C-F341-B6B8-633F09E66F18}" dt="2023-03-02T21:04:42.660" v="2032" actId="20577"/>
        <pc:sldMkLst>
          <pc:docMk/>
          <pc:sldMk cId="2266696105" sldId="276"/>
        </pc:sldMkLst>
        <pc:spChg chg="del">
          <ac:chgData name="Lučana Čutura" userId="0b265d7b-2ac1-41bc-9eff-e3200e9e9334" providerId="ADAL" clId="{0768F90D-BA9C-F341-B6B8-633F09E66F18}" dt="2023-03-02T20:47:37.696" v="1800" actId="478"/>
          <ac:spMkLst>
            <pc:docMk/>
            <pc:sldMk cId="2266696105" sldId="276"/>
            <ac:spMk id="5" creationId="{6EC7C05C-763C-144A-9FC0-BEFFF15794E6}"/>
          </ac:spMkLst>
        </pc:spChg>
        <pc:spChg chg="del">
          <ac:chgData name="Lučana Čutura" userId="0b265d7b-2ac1-41bc-9eff-e3200e9e9334" providerId="ADAL" clId="{0768F90D-BA9C-F341-B6B8-633F09E66F18}" dt="2023-03-02T20:47:39.608" v="1801" actId="478"/>
          <ac:spMkLst>
            <pc:docMk/>
            <pc:sldMk cId="2266696105" sldId="276"/>
            <ac:spMk id="6" creationId="{AEE6F3EF-8E49-9640-9BF9-CA70A24FE0C7}"/>
          </ac:spMkLst>
        </pc:spChg>
        <pc:spChg chg="del">
          <ac:chgData name="Lučana Čutura" userId="0b265d7b-2ac1-41bc-9eff-e3200e9e9334" providerId="ADAL" clId="{0768F90D-BA9C-F341-B6B8-633F09E66F18}" dt="2023-03-02T20:47:41.061" v="1802" actId="478"/>
          <ac:spMkLst>
            <pc:docMk/>
            <pc:sldMk cId="2266696105" sldId="276"/>
            <ac:spMk id="8" creationId="{129CEFEE-7E9D-B641-8B6B-CD2C81D513A8}"/>
          </ac:spMkLst>
        </pc:spChg>
        <pc:spChg chg="ord">
          <ac:chgData name="Lučana Čutura" userId="0b265d7b-2ac1-41bc-9eff-e3200e9e9334" providerId="ADAL" clId="{0768F90D-BA9C-F341-B6B8-633F09E66F18}" dt="2023-03-02T20:51:08.723" v="1853" actId="26606"/>
          <ac:spMkLst>
            <pc:docMk/>
            <pc:sldMk cId="2266696105" sldId="276"/>
            <ac:spMk id="9" creationId="{37F48D8D-2D5F-0748-BA41-FBC6347BE63B}"/>
          </ac:spMkLst>
        </pc:spChg>
        <pc:spChg chg="del mod">
          <ac:chgData name="Lučana Čutura" userId="0b265d7b-2ac1-41bc-9eff-e3200e9e9334" providerId="ADAL" clId="{0768F90D-BA9C-F341-B6B8-633F09E66F18}" dt="2023-03-02T20:47:33.320" v="1798" actId="478"/>
          <ac:spMkLst>
            <pc:docMk/>
            <pc:sldMk cId="2266696105" sldId="276"/>
            <ac:spMk id="11" creationId="{3C20CB60-3B61-AA47-BD77-564BD6683C2B}"/>
          </ac:spMkLst>
        </pc:spChg>
        <pc:spChg chg="add del mod">
          <ac:chgData name="Lučana Čutura" userId="0b265d7b-2ac1-41bc-9eff-e3200e9e9334" providerId="ADAL" clId="{0768F90D-BA9C-F341-B6B8-633F09E66F18}" dt="2023-03-02T20:50:51.429" v="1849" actId="478"/>
          <ac:spMkLst>
            <pc:docMk/>
            <pc:sldMk cId="2266696105" sldId="276"/>
            <ac:spMk id="13" creationId="{AD694AC3-B01D-E04C-8783-D05E34B84878}"/>
          </ac:spMkLst>
        </pc:spChg>
        <pc:spChg chg="add mod">
          <ac:chgData name="Lučana Čutura" userId="0b265d7b-2ac1-41bc-9eff-e3200e9e9334" providerId="ADAL" clId="{0768F90D-BA9C-F341-B6B8-633F09E66F18}" dt="2023-03-02T20:52:01.305" v="1864"/>
          <ac:spMkLst>
            <pc:docMk/>
            <pc:sldMk cId="2266696105" sldId="276"/>
            <ac:spMk id="16" creationId="{16764906-3B9A-8D4F-AEBD-689FB60F0521}"/>
          </ac:spMkLst>
        </pc:spChg>
        <pc:spChg chg="add mod">
          <ac:chgData name="Lučana Čutura" userId="0b265d7b-2ac1-41bc-9eff-e3200e9e9334" providerId="ADAL" clId="{0768F90D-BA9C-F341-B6B8-633F09E66F18}" dt="2023-03-02T21:04:42.660" v="2032" actId="20577"/>
          <ac:spMkLst>
            <pc:docMk/>
            <pc:sldMk cId="2266696105" sldId="276"/>
            <ac:spMk id="19" creationId="{AA963846-ACDA-E143-B076-9966390459C1}"/>
          </ac:spMkLst>
        </pc:spChg>
        <pc:picChg chg="del">
          <ac:chgData name="Lučana Čutura" userId="0b265d7b-2ac1-41bc-9eff-e3200e9e9334" providerId="ADAL" clId="{0768F90D-BA9C-F341-B6B8-633F09E66F18}" dt="2023-03-02T20:47:44.988" v="1804" actId="478"/>
          <ac:picMkLst>
            <pc:docMk/>
            <pc:sldMk cId="2266696105" sldId="276"/>
            <ac:picMk id="2" creationId="{B2DA0A64-7FF0-2643-978B-952BFF208971}"/>
          </ac:picMkLst>
        </pc:picChg>
        <pc:picChg chg="del">
          <ac:chgData name="Lučana Čutura" userId="0b265d7b-2ac1-41bc-9eff-e3200e9e9334" providerId="ADAL" clId="{0768F90D-BA9C-F341-B6B8-633F09E66F18}" dt="2023-03-02T20:47:42.588" v="1803" actId="478"/>
          <ac:picMkLst>
            <pc:docMk/>
            <pc:sldMk cId="2266696105" sldId="276"/>
            <ac:picMk id="3" creationId="{48A4E949-4A1E-624C-A754-CFF3483BD9A3}"/>
          </ac:picMkLst>
        </pc:picChg>
        <pc:picChg chg="del">
          <ac:chgData name="Lučana Čutura" userId="0b265d7b-2ac1-41bc-9eff-e3200e9e9334" providerId="ADAL" clId="{0768F90D-BA9C-F341-B6B8-633F09E66F18}" dt="2023-03-02T20:47:46.910" v="1805" actId="478"/>
          <ac:picMkLst>
            <pc:docMk/>
            <pc:sldMk cId="2266696105" sldId="276"/>
            <ac:picMk id="4" creationId="{9EB6CD88-2590-AE43-BB6B-129620CE374D}"/>
          </ac:picMkLst>
        </pc:picChg>
        <pc:picChg chg="del">
          <ac:chgData name="Lučana Čutura" userId="0b265d7b-2ac1-41bc-9eff-e3200e9e9334" providerId="ADAL" clId="{0768F90D-BA9C-F341-B6B8-633F09E66F18}" dt="2023-03-02T20:47:35.168" v="1799" actId="478"/>
          <ac:picMkLst>
            <pc:docMk/>
            <pc:sldMk cId="2266696105" sldId="276"/>
            <ac:picMk id="7" creationId="{8D6A9046-2EEA-FA43-BD8F-8BB89D311831}"/>
          </ac:picMkLst>
        </pc:picChg>
        <pc:picChg chg="add del mod">
          <ac:chgData name="Lučana Čutura" userId="0b265d7b-2ac1-41bc-9eff-e3200e9e9334" providerId="ADAL" clId="{0768F90D-BA9C-F341-B6B8-633F09E66F18}" dt="2023-03-02T21:02:46.407" v="1922" actId="478"/>
          <ac:picMkLst>
            <pc:docMk/>
            <pc:sldMk cId="2266696105" sldId="276"/>
            <ac:picMk id="10" creationId="{D795C8D7-16D6-A841-81B8-65D689D5B644}"/>
          </ac:picMkLst>
        </pc:picChg>
        <pc:picChg chg="add mod">
          <ac:chgData name="Lučana Čutura" userId="0b265d7b-2ac1-41bc-9eff-e3200e9e9334" providerId="ADAL" clId="{0768F90D-BA9C-F341-B6B8-633F09E66F18}" dt="2023-03-02T20:51:28.294" v="1860" actId="14100"/>
          <ac:picMkLst>
            <pc:docMk/>
            <pc:sldMk cId="2266696105" sldId="276"/>
            <ac:picMk id="14" creationId="{56D2CC74-A079-2F44-BA7E-2F5281AE736F}"/>
          </ac:picMkLst>
        </pc:picChg>
        <pc:picChg chg="add mod">
          <ac:chgData name="Lučana Čutura" userId="0b265d7b-2ac1-41bc-9eff-e3200e9e9334" providerId="ADAL" clId="{0768F90D-BA9C-F341-B6B8-633F09E66F18}" dt="2023-03-02T21:03:09.738" v="1928" actId="14100"/>
          <ac:picMkLst>
            <pc:docMk/>
            <pc:sldMk cId="2266696105" sldId="276"/>
            <ac:picMk id="17" creationId="{79C4F453-8FCF-9B41-A8CA-807793E2E4F5}"/>
          </ac:picMkLst>
        </pc:picChg>
      </pc:sldChg>
      <pc:sldChg chg="add del">
        <pc:chgData name="Lučana Čutura" userId="0b265d7b-2ac1-41bc-9eff-e3200e9e9334" providerId="ADAL" clId="{0768F90D-BA9C-F341-B6B8-633F09E66F18}" dt="2023-03-02T20:50:20.740" v="1841" actId="2696"/>
        <pc:sldMkLst>
          <pc:docMk/>
          <pc:sldMk cId="102504442" sldId="277"/>
        </pc:sldMkLst>
      </pc:sldChg>
      <pc:sldChg chg="addSp delSp modSp add ord">
        <pc:chgData name="Lučana Čutura" userId="0b265d7b-2ac1-41bc-9eff-e3200e9e9334" providerId="ADAL" clId="{0768F90D-BA9C-F341-B6B8-633F09E66F18}" dt="2023-03-02T21:02:42.121" v="1921" actId="1076"/>
        <pc:sldMkLst>
          <pc:docMk/>
          <pc:sldMk cId="602921194" sldId="277"/>
        </pc:sldMkLst>
        <pc:spChg chg="add mod">
          <ac:chgData name="Lučana Čutura" userId="0b265d7b-2ac1-41bc-9eff-e3200e9e9334" providerId="ADAL" clId="{0768F90D-BA9C-F341-B6B8-633F09E66F18}" dt="2023-03-02T21:02:42.121" v="1921" actId="1076"/>
          <ac:spMkLst>
            <pc:docMk/>
            <pc:sldMk cId="602921194" sldId="277"/>
            <ac:spMk id="6" creationId="{94B426F9-0526-0F4B-A198-640EDFD04C15}"/>
          </ac:spMkLst>
        </pc:spChg>
        <pc:spChg chg="del">
          <ac:chgData name="Lučana Čutura" userId="0b265d7b-2ac1-41bc-9eff-e3200e9e9334" providerId="ADAL" clId="{0768F90D-BA9C-F341-B6B8-633F09E66F18}" dt="2023-03-02T21:01:04.628" v="1866" actId="478"/>
          <ac:spMkLst>
            <pc:docMk/>
            <pc:sldMk cId="602921194" sldId="277"/>
            <ac:spMk id="13" creationId="{AD694AC3-B01D-E04C-8783-D05E34B84878}"/>
          </ac:spMkLst>
        </pc:spChg>
        <pc:picChg chg="add del mod">
          <ac:chgData name="Lučana Čutura" userId="0b265d7b-2ac1-41bc-9eff-e3200e9e9334" providerId="ADAL" clId="{0768F90D-BA9C-F341-B6B8-633F09E66F18}" dt="2023-03-02T21:01:45.532" v="1876" actId="931"/>
          <ac:picMkLst>
            <pc:docMk/>
            <pc:sldMk cId="602921194" sldId="277"/>
            <ac:picMk id="2" creationId="{857C52F2-FD4D-F849-9AF6-849B41B22CFE}"/>
          </ac:picMkLst>
        </pc:picChg>
        <pc:picChg chg="add mod">
          <ac:chgData name="Lučana Čutura" userId="0b265d7b-2ac1-41bc-9eff-e3200e9e9334" providerId="ADAL" clId="{0768F90D-BA9C-F341-B6B8-633F09E66F18}" dt="2023-03-02T21:02:05.144" v="1881" actId="14100"/>
          <ac:picMkLst>
            <pc:docMk/>
            <pc:sldMk cId="602921194" sldId="277"/>
            <ac:picMk id="4" creationId="{3FEC6B2B-FFC2-9C43-84CE-AA1259611BD4}"/>
          </ac:picMkLst>
        </pc:picChg>
        <pc:picChg chg="del">
          <ac:chgData name="Lučana Čutura" userId="0b265d7b-2ac1-41bc-9eff-e3200e9e9334" providerId="ADAL" clId="{0768F90D-BA9C-F341-B6B8-633F09E66F18}" dt="2023-03-02T21:01:00.070" v="1865" actId="478"/>
          <ac:picMkLst>
            <pc:docMk/>
            <pc:sldMk cId="602921194" sldId="277"/>
            <ac:picMk id="10" creationId="{D795C8D7-16D6-A841-81B8-65D689D5B644}"/>
          </ac:picMkLst>
        </pc:picChg>
      </pc:sldChg>
      <pc:sldChg chg="add del">
        <pc:chgData name="Lučana Čutura" userId="0b265d7b-2ac1-41bc-9eff-e3200e9e9334" providerId="ADAL" clId="{0768F90D-BA9C-F341-B6B8-633F09E66F18}" dt="2023-03-02T20:50:29.463" v="1843" actId="2696"/>
        <pc:sldMkLst>
          <pc:docMk/>
          <pc:sldMk cId="2205939504" sldId="277"/>
        </pc:sldMkLst>
      </pc:sldChg>
      <pc:sldChg chg="addSp modSp add ord">
        <pc:chgData name="Lučana Čutura" userId="0b265d7b-2ac1-41bc-9eff-e3200e9e9334" providerId="ADAL" clId="{0768F90D-BA9C-F341-B6B8-633F09E66F18}" dt="2023-03-02T21:10:01.047" v="2159" actId="20577"/>
        <pc:sldMkLst>
          <pc:docMk/>
          <pc:sldMk cId="1860326832" sldId="278"/>
        </pc:sldMkLst>
        <pc:spChg chg="add mod">
          <ac:chgData name="Lučana Čutura" userId="0b265d7b-2ac1-41bc-9eff-e3200e9e9334" providerId="ADAL" clId="{0768F90D-BA9C-F341-B6B8-633F09E66F18}" dt="2023-03-02T21:10:01.047" v="2159" actId="20577"/>
          <ac:spMkLst>
            <pc:docMk/>
            <pc:sldMk cId="1860326832" sldId="278"/>
            <ac:spMk id="4" creationId="{05D55325-0D8F-644E-8061-2951F93A9A60}"/>
          </ac:spMkLst>
        </pc:spChg>
        <pc:picChg chg="add mod">
          <ac:chgData name="Lučana Čutura" userId="0b265d7b-2ac1-41bc-9eff-e3200e9e9334" providerId="ADAL" clId="{0768F90D-BA9C-F341-B6B8-633F09E66F18}" dt="2023-03-02T21:05:19.267" v="2040" actId="14100"/>
          <ac:picMkLst>
            <pc:docMk/>
            <pc:sldMk cId="1860326832" sldId="278"/>
            <ac:picMk id="2" creationId="{A62B2918-C37D-1943-B67C-E1FBB3613AB4}"/>
          </ac:picMkLst>
        </pc:picChg>
        <pc:picChg chg="mod">
          <ac:chgData name="Lučana Čutura" userId="0b265d7b-2ac1-41bc-9eff-e3200e9e9334" providerId="ADAL" clId="{0768F90D-BA9C-F341-B6B8-633F09E66F18}" dt="2023-03-02T21:04:56.196" v="2035" actId="14100"/>
          <ac:picMkLst>
            <pc:docMk/>
            <pc:sldMk cId="1860326832" sldId="278"/>
            <ac:picMk id="14" creationId="{56D2CC74-A079-2F44-BA7E-2F5281AE736F}"/>
          </ac:picMkLst>
        </pc:picChg>
      </pc:sldChg>
      <pc:sldChg chg="addSp delSp modSp add ord">
        <pc:chgData name="Lučana Čutura" userId="0b265d7b-2ac1-41bc-9eff-e3200e9e9334" providerId="ADAL" clId="{0768F90D-BA9C-F341-B6B8-633F09E66F18}" dt="2023-03-02T21:12:51.128" v="2310" actId="20577"/>
        <pc:sldMkLst>
          <pc:docMk/>
          <pc:sldMk cId="3076017383" sldId="279"/>
        </pc:sldMkLst>
        <pc:spChg chg="add mod">
          <ac:chgData name="Lučana Čutura" userId="0b265d7b-2ac1-41bc-9eff-e3200e9e9334" providerId="ADAL" clId="{0768F90D-BA9C-F341-B6B8-633F09E66F18}" dt="2023-03-02T21:12:51.128" v="2310" actId="20577"/>
          <ac:spMkLst>
            <pc:docMk/>
            <pc:sldMk cId="3076017383" sldId="279"/>
            <ac:spMk id="6" creationId="{73778702-AD81-5440-82F7-C05BABCBDC71}"/>
          </ac:spMkLst>
        </pc:spChg>
        <pc:picChg chg="add mod">
          <ac:chgData name="Lučana Čutura" userId="0b265d7b-2ac1-41bc-9eff-e3200e9e9334" providerId="ADAL" clId="{0768F90D-BA9C-F341-B6B8-633F09E66F18}" dt="2023-03-02T21:10:34.152" v="2168" actId="14100"/>
          <ac:picMkLst>
            <pc:docMk/>
            <pc:sldMk cId="3076017383" sldId="279"/>
            <ac:picMk id="3" creationId="{E10146A5-AE54-C84E-9A87-5D411C563919}"/>
          </ac:picMkLst>
        </pc:picChg>
        <pc:picChg chg="del mod">
          <ac:chgData name="Lučana Čutura" userId="0b265d7b-2ac1-41bc-9eff-e3200e9e9334" providerId="ADAL" clId="{0768F90D-BA9C-F341-B6B8-633F09E66F18}" dt="2023-03-02T21:10:17.676" v="2163" actId="478"/>
          <ac:picMkLst>
            <pc:docMk/>
            <pc:sldMk cId="3076017383" sldId="279"/>
            <ac:picMk id="17" creationId="{79C4F453-8FCF-9B41-A8CA-807793E2E4F5}"/>
          </ac:picMkLst>
        </pc:picChg>
      </pc:sldChg>
      <pc:sldChg chg="addSp modSp add ord">
        <pc:chgData name="Lučana Čutura" userId="0b265d7b-2ac1-41bc-9eff-e3200e9e9334" providerId="ADAL" clId="{0768F90D-BA9C-F341-B6B8-633F09E66F18}" dt="2023-03-02T21:17:08.489" v="2477" actId="1076"/>
        <pc:sldMkLst>
          <pc:docMk/>
          <pc:sldMk cId="350236145" sldId="280"/>
        </pc:sldMkLst>
        <pc:spChg chg="add mod">
          <ac:chgData name="Lučana Čutura" userId="0b265d7b-2ac1-41bc-9eff-e3200e9e9334" providerId="ADAL" clId="{0768F90D-BA9C-F341-B6B8-633F09E66F18}" dt="2023-03-02T21:17:08.489" v="2477" actId="1076"/>
          <ac:spMkLst>
            <pc:docMk/>
            <pc:sldMk cId="350236145" sldId="280"/>
            <ac:spMk id="8" creationId="{973565F3-605C-9746-8930-CB8BD36260EC}"/>
          </ac:spMkLst>
        </pc:spChg>
        <pc:picChg chg="mod">
          <ac:chgData name="Lučana Čutura" userId="0b265d7b-2ac1-41bc-9eff-e3200e9e9334" providerId="ADAL" clId="{0768F90D-BA9C-F341-B6B8-633F09E66F18}" dt="2023-03-02T21:13:09.199" v="2313" actId="14100"/>
          <ac:picMkLst>
            <pc:docMk/>
            <pc:sldMk cId="350236145" sldId="280"/>
            <ac:picMk id="3" creationId="{E10146A5-AE54-C84E-9A87-5D411C563919}"/>
          </ac:picMkLst>
        </pc:picChg>
        <pc:picChg chg="add mod">
          <ac:chgData name="Lučana Čutura" userId="0b265d7b-2ac1-41bc-9eff-e3200e9e9334" providerId="ADAL" clId="{0768F90D-BA9C-F341-B6B8-633F09E66F18}" dt="2023-03-02T21:13:32.865" v="2318" actId="14100"/>
          <ac:picMkLst>
            <pc:docMk/>
            <pc:sldMk cId="350236145" sldId="280"/>
            <ac:picMk id="5" creationId="{A82D2578-9A21-CC4A-808A-C0D92C40FD85}"/>
          </ac:picMkLst>
        </pc:picChg>
      </pc:sldChg>
      <pc:sldChg chg="addSp delSp modSp add ord">
        <pc:chgData name="Lučana Čutura" userId="0b265d7b-2ac1-41bc-9eff-e3200e9e9334" providerId="ADAL" clId="{0768F90D-BA9C-F341-B6B8-633F09E66F18}" dt="2023-03-02T21:27:07.662" v="2588" actId="14100"/>
        <pc:sldMkLst>
          <pc:docMk/>
          <pc:sldMk cId="45524534" sldId="281"/>
        </pc:sldMkLst>
        <pc:spChg chg="mod">
          <ac:chgData name="Lučana Čutura" userId="0b265d7b-2ac1-41bc-9eff-e3200e9e9334" providerId="ADAL" clId="{0768F90D-BA9C-F341-B6B8-633F09E66F18}" dt="2023-03-02T21:21:38.396" v="2511" actId="1076"/>
          <ac:spMkLst>
            <pc:docMk/>
            <pc:sldMk cId="45524534" sldId="281"/>
            <ac:spMk id="4" creationId="{05D55325-0D8F-644E-8061-2951F93A9A60}"/>
          </ac:spMkLst>
        </pc:spChg>
        <pc:spChg chg="del mod">
          <ac:chgData name="Lučana Čutura" userId="0b265d7b-2ac1-41bc-9eff-e3200e9e9334" providerId="ADAL" clId="{0768F90D-BA9C-F341-B6B8-633F09E66F18}" dt="2023-03-02T21:19:58.582" v="2481" actId="478"/>
          <ac:spMkLst>
            <pc:docMk/>
            <pc:sldMk cId="45524534" sldId="281"/>
            <ac:spMk id="6" creationId="{73778702-AD81-5440-82F7-C05BABCBDC71}"/>
          </ac:spMkLst>
        </pc:spChg>
        <pc:spChg chg="del">
          <ac:chgData name="Lučana Čutura" userId="0b265d7b-2ac1-41bc-9eff-e3200e9e9334" providerId="ADAL" clId="{0768F90D-BA9C-F341-B6B8-633F09E66F18}" dt="2023-03-02T21:20:05.500" v="2484" actId="478"/>
          <ac:spMkLst>
            <pc:docMk/>
            <pc:sldMk cId="45524534" sldId="281"/>
            <ac:spMk id="8" creationId="{973565F3-605C-9746-8930-CB8BD36260EC}"/>
          </ac:spMkLst>
        </pc:spChg>
        <pc:spChg chg="mod">
          <ac:chgData name="Lučana Čutura" userId="0b265d7b-2ac1-41bc-9eff-e3200e9e9334" providerId="ADAL" clId="{0768F90D-BA9C-F341-B6B8-633F09E66F18}" dt="2023-03-02T21:21:00.393" v="2497" actId="1076"/>
          <ac:spMkLst>
            <pc:docMk/>
            <pc:sldMk cId="45524534" sldId="281"/>
            <ac:spMk id="19" creationId="{AA963846-ACDA-E143-B076-9966390459C1}"/>
          </ac:spMkLst>
        </pc:spChg>
        <pc:picChg chg="mod">
          <ac:chgData name="Lučana Čutura" userId="0b265d7b-2ac1-41bc-9eff-e3200e9e9334" providerId="ADAL" clId="{0768F90D-BA9C-F341-B6B8-633F09E66F18}" dt="2023-03-02T21:21:34.948" v="2510" actId="14100"/>
          <ac:picMkLst>
            <pc:docMk/>
            <pc:sldMk cId="45524534" sldId="281"/>
            <ac:picMk id="2" creationId="{A62B2918-C37D-1943-B67C-E1FBB3613AB4}"/>
          </ac:picMkLst>
        </pc:picChg>
        <pc:picChg chg="del mod">
          <ac:chgData name="Lučana Čutura" userId="0b265d7b-2ac1-41bc-9eff-e3200e9e9334" providerId="ADAL" clId="{0768F90D-BA9C-F341-B6B8-633F09E66F18}" dt="2023-03-02T21:20:03.426" v="2483" actId="478"/>
          <ac:picMkLst>
            <pc:docMk/>
            <pc:sldMk cId="45524534" sldId="281"/>
            <ac:picMk id="3" creationId="{E10146A5-AE54-C84E-9A87-5D411C563919}"/>
          </ac:picMkLst>
        </pc:picChg>
        <pc:picChg chg="del mod">
          <ac:chgData name="Lučana Čutura" userId="0b265d7b-2ac1-41bc-9eff-e3200e9e9334" providerId="ADAL" clId="{0768F90D-BA9C-F341-B6B8-633F09E66F18}" dt="2023-03-02T21:20:10.186" v="2486" actId="478"/>
          <ac:picMkLst>
            <pc:docMk/>
            <pc:sldMk cId="45524534" sldId="281"/>
            <ac:picMk id="5" creationId="{A82D2578-9A21-CC4A-808A-C0D92C40FD85}"/>
          </ac:picMkLst>
        </pc:picChg>
        <pc:picChg chg="add del mod">
          <ac:chgData name="Lučana Čutura" userId="0b265d7b-2ac1-41bc-9eff-e3200e9e9334" providerId="ADAL" clId="{0768F90D-BA9C-F341-B6B8-633F09E66F18}" dt="2023-03-02T21:26:47.180" v="2582" actId="478"/>
          <ac:picMkLst>
            <pc:docMk/>
            <pc:sldMk cId="45524534" sldId="281"/>
            <ac:picMk id="7" creationId="{BAC407F1-7C18-5044-B68C-782B97C9582A}"/>
          </ac:picMkLst>
        </pc:picChg>
        <pc:picChg chg="add mod">
          <ac:chgData name="Lučana Čutura" userId="0b265d7b-2ac1-41bc-9eff-e3200e9e9334" providerId="ADAL" clId="{0768F90D-BA9C-F341-B6B8-633F09E66F18}" dt="2023-03-02T21:27:07.662" v="2588" actId="14100"/>
          <ac:picMkLst>
            <pc:docMk/>
            <pc:sldMk cId="45524534" sldId="281"/>
            <ac:picMk id="11" creationId="{36FF821F-E55F-D64B-BDAF-EE81D7B0E880}"/>
          </ac:picMkLst>
        </pc:picChg>
        <pc:picChg chg="mod">
          <ac:chgData name="Lučana Čutura" userId="0b265d7b-2ac1-41bc-9eff-e3200e9e9334" providerId="ADAL" clId="{0768F90D-BA9C-F341-B6B8-633F09E66F18}" dt="2023-03-02T21:20:50.778" v="2495" actId="14100"/>
          <ac:picMkLst>
            <pc:docMk/>
            <pc:sldMk cId="45524534" sldId="281"/>
            <ac:picMk id="14" creationId="{56D2CC74-A079-2F44-BA7E-2F5281AE736F}"/>
          </ac:picMkLst>
        </pc:picChg>
      </pc:sldChg>
      <pc:sldChg chg="add del">
        <pc:chgData name="Lučana Čutura" userId="0b265d7b-2ac1-41bc-9eff-e3200e9e9334" providerId="ADAL" clId="{0768F90D-BA9C-F341-B6B8-633F09E66F18}" dt="2023-03-02T21:21:51.494" v="2514" actId="2696"/>
        <pc:sldMkLst>
          <pc:docMk/>
          <pc:sldMk cId="2187652873" sldId="282"/>
        </pc:sldMkLst>
      </pc:sldChg>
      <pc:sldChg chg="addSp delSp modSp add ord">
        <pc:chgData name="Lučana Čutura" userId="0b265d7b-2ac1-41bc-9eff-e3200e9e9334" providerId="ADAL" clId="{0768F90D-BA9C-F341-B6B8-633F09E66F18}" dt="2023-03-02T21:31:54.138" v="2694" actId="1076"/>
        <pc:sldMkLst>
          <pc:docMk/>
          <pc:sldMk cId="2221551992" sldId="282"/>
        </pc:sldMkLst>
        <pc:spChg chg="add del mod">
          <ac:chgData name="Lučana Čutura" userId="0b265d7b-2ac1-41bc-9eff-e3200e9e9334" providerId="ADAL" clId="{0768F90D-BA9C-F341-B6B8-633F09E66F18}" dt="2023-03-02T21:27:35.319" v="2597" actId="478"/>
          <ac:spMkLst>
            <pc:docMk/>
            <pc:sldMk cId="2221551992" sldId="282"/>
            <ac:spMk id="3" creationId="{60FEA99B-DBBC-5E4A-97EE-919B6D1BE5B3}"/>
          </ac:spMkLst>
        </pc:spChg>
        <pc:spChg chg="del">
          <ac:chgData name="Lučana Čutura" userId="0b265d7b-2ac1-41bc-9eff-e3200e9e9334" providerId="ADAL" clId="{0768F90D-BA9C-F341-B6B8-633F09E66F18}" dt="2023-03-02T21:22:09.501" v="2518" actId="478"/>
          <ac:spMkLst>
            <pc:docMk/>
            <pc:sldMk cId="2221551992" sldId="282"/>
            <ac:spMk id="4" creationId="{05D55325-0D8F-644E-8061-2951F93A9A60}"/>
          </ac:spMkLst>
        </pc:spChg>
        <pc:spChg chg="add del mod">
          <ac:chgData name="Lučana Čutura" userId="0b265d7b-2ac1-41bc-9eff-e3200e9e9334" providerId="ADAL" clId="{0768F90D-BA9C-F341-B6B8-633F09E66F18}" dt="2023-03-02T21:27:31.774" v="2596" actId="478"/>
          <ac:spMkLst>
            <pc:docMk/>
            <pc:sldMk cId="2221551992" sldId="282"/>
            <ac:spMk id="5" creationId="{8D74BCEB-3C14-0A4A-BB69-BAD873DAF6E8}"/>
          </ac:spMkLst>
        </pc:spChg>
        <pc:spChg chg="add mod">
          <ac:chgData name="Lučana Čutura" userId="0b265d7b-2ac1-41bc-9eff-e3200e9e9334" providerId="ADAL" clId="{0768F90D-BA9C-F341-B6B8-633F09E66F18}" dt="2023-03-02T21:28:13.495" v="2623" actId="1076"/>
          <ac:spMkLst>
            <pc:docMk/>
            <pc:sldMk cId="2221551992" sldId="282"/>
            <ac:spMk id="10" creationId="{61E90CB3-A531-1C47-BF75-23C37A6E3F29}"/>
          </ac:spMkLst>
        </pc:spChg>
        <pc:spChg chg="add mod">
          <ac:chgData name="Lučana Čutura" userId="0b265d7b-2ac1-41bc-9eff-e3200e9e9334" providerId="ADAL" clId="{0768F90D-BA9C-F341-B6B8-633F09E66F18}" dt="2023-03-02T21:28:27.806" v="2629" actId="1076"/>
          <ac:spMkLst>
            <pc:docMk/>
            <pc:sldMk cId="2221551992" sldId="282"/>
            <ac:spMk id="11" creationId="{DEAA99AE-4D84-B14E-8436-4BF60443FC49}"/>
          </ac:spMkLst>
        </pc:spChg>
        <pc:spChg chg="add mod">
          <ac:chgData name="Lučana Čutura" userId="0b265d7b-2ac1-41bc-9eff-e3200e9e9334" providerId="ADAL" clId="{0768F90D-BA9C-F341-B6B8-633F09E66F18}" dt="2023-03-02T21:29:10.863" v="2635" actId="1076"/>
          <ac:spMkLst>
            <pc:docMk/>
            <pc:sldMk cId="2221551992" sldId="282"/>
            <ac:spMk id="12" creationId="{C47495CB-276C-B441-BE3E-0ED02585EB43}"/>
          </ac:spMkLst>
        </pc:spChg>
        <pc:spChg chg="add mod">
          <ac:chgData name="Lučana Čutura" userId="0b265d7b-2ac1-41bc-9eff-e3200e9e9334" providerId="ADAL" clId="{0768F90D-BA9C-F341-B6B8-633F09E66F18}" dt="2023-03-02T21:29:57.210" v="2637" actId="2711"/>
          <ac:spMkLst>
            <pc:docMk/>
            <pc:sldMk cId="2221551992" sldId="282"/>
            <ac:spMk id="13" creationId="{CC0AA788-091A-9043-9DC6-67ADFCA0497E}"/>
          </ac:spMkLst>
        </pc:spChg>
        <pc:spChg chg="add mod">
          <ac:chgData name="Lučana Čutura" userId="0b265d7b-2ac1-41bc-9eff-e3200e9e9334" providerId="ADAL" clId="{0768F90D-BA9C-F341-B6B8-633F09E66F18}" dt="2023-03-02T21:30:22.117" v="2643" actId="1076"/>
          <ac:spMkLst>
            <pc:docMk/>
            <pc:sldMk cId="2221551992" sldId="282"/>
            <ac:spMk id="15" creationId="{9679A09A-443B-FF40-9B81-3F109BD66F60}"/>
          </ac:spMkLst>
        </pc:spChg>
        <pc:spChg chg="add mod">
          <ac:chgData name="Lučana Čutura" userId="0b265d7b-2ac1-41bc-9eff-e3200e9e9334" providerId="ADAL" clId="{0768F90D-BA9C-F341-B6B8-633F09E66F18}" dt="2023-03-02T21:30:57.567" v="2659" actId="1076"/>
          <ac:spMkLst>
            <pc:docMk/>
            <pc:sldMk cId="2221551992" sldId="282"/>
            <ac:spMk id="17" creationId="{79951310-20AF-B14D-8E18-FC2FDD20D2CE}"/>
          </ac:spMkLst>
        </pc:spChg>
        <pc:spChg chg="add mod">
          <ac:chgData name="Lučana Čutura" userId="0b265d7b-2ac1-41bc-9eff-e3200e9e9334" providerId="ADAL" clId="{0768F90D-BA9C-F341-B6B8-633F09E66F18}" dt="2023-03-02T21:31:13.830" v="2669" actId="1076"/>
          <ac:spMkLst>
            <pc:docMk/>
            <pc:sldMk cId="2221551992" sldId="282"/>
            <ac:spMk id="18" creationId="{F8244FFF-6A03-854E-A38B-6198FFBB6C68}"/>
          </ac:spMkLst>
        </pc:spChg>
        <pc:spChg chg="del">
          <ac:chgData name="Lučana Čutura" userId="0b265d7b-2ac1-41bc-9eff-e3200e9e9334" providerId="ADAL" clId="{0768F90D-BA9C-F341-B6B8-633F09E66F18}" dt="2023-03-02T21:22:07.662" v="2517" actId="478"/>
          <ac:spMkLst>
            <pc:docMk/>
            <pc:sldMk cId="2221551992" sldId="282"/>
            <ac:spMk id="19" creationId="{AA963846-ACDA-E143-B076-9966390459C1}"/>
          </ac:spMkLst>
        </pc:spChg>
        <pc:spChg chg="add mod">
          <ac:chgData name="Lučana Čutura" userId="0b265d7b-2ac1-41bc-9eff-e3200e9e9334" providerId="ADAL" clId="{0768F90D-BA9C-F341-B6B8-633F09E66F18}" dt="2023-03-02T21:31:54.138" v="2694" actId="1076"/>
          <ac:spMkLst>
            <pc:docMk/>
            <pc:sldMk cId="2221551992" sldId="282"/>
            <ac:spMk id="20" creationId="{45353D4B-6493-2348-A319-534E193D375C}"/>
          </ac:spMkLst>
        </pc:spChg>
        <pc:picChg chg="del">
          <ac:chgData name="Lučana Čutura" userId="0b265d7b-2ac1-41bc-9eff-e3200e9e9334" providerId="ADAL" clId="{0768F90D-BA9C-F341-B6B8-633F09E66F18}" dt="2023-03-02T21:22:13.756" v="2520" actId="478"/>
          <ac:picMkLst>
            <pc:docMk/>
            <pc:sldMk cId="2221551992" sldId="282"/>
            <ac:picMk id="2" creationId="{A62B2918-C37D-1943-B67C-E1FBB3613AB4}"/>
          </ac:picMkLst>
        </pc:picChg>
        <pc:picChg chg="add mod">
          <ac:chgData name="Lučana Čutura" userId="0b265d7b-2ac1-41bc-9eff-e3200e9e9334" providerId="ADAL" clId="{0768F90D-BA9C-F341-B6B8-633F09E66F18}" dt="2023-03-02T21:27:49.256" v="2603" actId="14100"/>
          <ac:picMkLst>
            <pc:docMk/>
            <pc:sldMk cId="2221551992" sldId="282"/>
            <ac:picMk id="6" creationId="{876B8B0F-31F6-1E41-9DC4-3A564238690D}"/>
          </ac:picMkLst>
        </pc:picChg>
        <pc:picChg chg="del mod">
          <ac:chgData name="Lučana Čutura" userId="0b265d7b-2ac1-41bc-9eff-e3200e9e9334" providerId="ADAL" clId="{0768F90D-BA9C-F341-B6B8-633F09E66F18}" dt="2023-03-02T21:27:12.069" v="2589" actId="478"/>
          <ac:picMkLst>
            <pc:docMk/>
            <pc:sldMk cId="2221551992" sldId="282"/>
            <ac:picMk id="7" creationId="{BAC407F1-7C18-5044-B68C-782B97C9582A}"/>
          </ac:picMkLst>
        </pc:picChg>
        <pc:picChg chg="del mod">
          <ac:chgData name="Lučana Čutura" userId="0b265d7b-2ac1-41bc-9eff-e3200e9e9334" providerId="ADAL" clId="{0768F90D-BA9C-F341-B6B8-633F09E66F18}" dt="2023-03-02T21:22:17.617" v="2521" actId="478"/>
          <ac:picMkLst>
            <pc:docMk/>
            <pc:sldMk cId="2221551992" sldId="282"/>
            <ac:picMk id="14" creationId="{56D2CC74-A079-2F44-BA7E-2F5281AE736F}"/>
          </ac:picMkLst>
        </pc:picChg>
      </pc:sldChg>
      <pc:sldChg chg="addSp delSp modSp add ord">
        <pc:chgData name="Lučana Čutura" userId="0b265d7b-2ac1-41bc-9eff-e3200e9e9334" providerId="ADAL" clId="{0768F90D-BA9C-F341-B6B8-633F09E66F18}" dt="2023-03-02T21:34:06.018" v="2738"/>
        <pc:sldMkLst>
          <pc:docMk/>
          <pc:sldMk cId="4279009619" sldId="283"/>
        </pc:sldMkLst>
        <pc:spChg chg="add mod">
          <ac:chgData name="Lučana Čutura" userId="0b265d7b-2ac1-41bc-9eff-e3200e9e9334" providerId="ADAL" clId="{0768F90D-BA9C-F341-B6B8-633F09E66F18}" dt="2023-03-02T21:33:42.169" v="2723" actId="1076"/>
          <ac:spMkLst>
            <pc:docMk/>
            <pc:sldMk cId="4279009619" sldId="283"/>
            <ac:spMk id="4" creationId="{E57F642B-A1B0-C040-8169-81BE1FAFFBF6}"/>
          </ac:spMkLst>
        </pc:spChg>
        <pc:spChg chg="add mod">
          <ac:chgData name="Lučana Čutura" userId="0b265d7b-2ac1-41bc-9eff-e3200e9e9334" providerId="ADAL" clId="{0768F90D-BA9C-F341-B6B8-633F09E66F18}" dt="2023-03-02T21:34:06.018" v="2738"/>
          <ac:spMkLst>
            <pc:docMk/>
            <pc:sldMk cId="4279009619" sldId="283"/>
            <ac:spMk id="5" creationId="{EFCB1083-6B0C-BA41-8F9B-1CDE3A3256FF}"/>
          </ac:spMkLst>
        </pc:spChg>
        <pc:spChg chg="del">
          <ac:chgData name="Lučana Čutura" userId="0b265d7b-2ac1-41bc-9eff-e3200e9e9334" providerId="ADAL" clId="{0768F90D-BA9C-F341-B6B8-633F09E66F18}" dt="2023-03-02T21:32:26.884" v="2697" actId="478"/>
          <ac:spMkLst>
            <pc:docMk/>
            <pc:sldMk cId="4279009619" sldId="283"/>
            <ac:spMk id="10" creationId="{61E90CB3-A531-1C47-BF75-23C37A6E3F29}"/>
          </ac:spMkLst>
        </pc:spChg>
        <pc:spChg chg="del">
          <ac:chgData name="Lučana Čutura" userId="0b265d7b-2ac1-41bc-9eff-e3200e9e9334" providerId="ADAL" clId="{0768F90D-BA9C-F341-B6B8-633F09E66F18}" dt="2023-03-02T21:32:39.544" v="2703" actId="478"/>
          <ac:spMkLst>
            <pc:docMk/>
            <pc:sldMk cId="4279009619" sldId="283"/>
            <ac:spMk id="11" creationId="{DEAA99AE-4D84-B14E-8436-4BF60443FC49}"/>
          </ac:spMkLst>
        </pc:spChg>
        <pc:spChg chg="del">
          <ac:chgData name="Lučana Čutura" userId="0b265d7b-2ac1-41bc-9eff-e3200e9e9334" providerId="ADAL" clId="{0768F90D-BA9C-F341-B6B8-633F09E66F18}" dt="2023-03-02T21:32:30.848" v="2699" actId="478"/>
          <ac:spMkLst>
            <pc:docMk/>
            <pc:sldMk cId="4279009619" sldId="283"/>
            <ac:spMk id="12" creationId="{C47495CB-276C-B441-BE3E-0ED02585EB43}"/>
          </ac:spMkLst>
        </pc:spChg>
        <pc:spChg chg="del">
          <ac:chgData name="Lučana Čutura" userId="0b265d7b-2ac1-41bc-9eff-e3200e9e9334" providerId="ADAL" clId="{0768F90D-BA9C-F341-B6B8-633F09E66F18}" dt="2023-03-02T21:32:35.149" v="2701" actId="478"/>
          <ac:spMkLst>
            <pc:docMk/>
            <pc:sldMk cId="4279009619" sldId="283"/>
            <ac:spMk id="15" creationId="{9679A09A-443B-FF40-9B81-3F109BD66F60}"/>
          </ac:spMkLst>
        </pc:spChg>
        <pc:spChg chg="del">
          <ac:chgData name="Lučana Čutura" userId="0b265d7b-2ac1-41bc-9eff-e3200e9e9334" providerId="ADAL" clId="{0768F90D-BA9C-F341-B6B8-633F09E66F18}" dt="2023-03-02T21:32:29.184" v="2698" actId="478"/>
          <ac:spMkLst>
            <pc:docMk/>
            <pc:sldMk cId="4279009619" sldId="283"/>
            <ac:spMk id="17" creationId="{79951310-20AF-B14D-8E18-FC2FDD20D2CE}"/>
          </ac:spMkLst>
        </pc:spChg>
        <pc:spChg chg="del">
          <ac:chgData name="Lučana Čutura" userId="0b265d7b-2ac1-41bc-9eff-e3200e9e9334" providerId="ADAL" clId="{0768F90D-BA9C-F341-B6B8-633F09E66F18}" dt="2023-03-02T21:32:37.609" v="2702" actId="478"/>
          <ac:spMkLst>
            <pc:docMk/>
            <pc:sldMk cId="4279009619" sldId="283"/>
            <ac:spMk id="18" creationId="{F8244FFF-6A03-854E-A38B-6198FFBB6C68}"/>
          </ac:spMkLst>
        </pc:spChg>
        <pc:spChg chg="del">
          <ac:chgData name="Lučana Čutura" userId="0b265d7b-2ac1-41bc-9eff-e3200e9e9334" providerId="ADAL" clId="{0768F90D-BA9C-F341-B6B8-633F09E66F18}" dt="2023-03-02T21:32:32.939" v="2700" actId="478"/>
          <ac:spMkLst>
            <pc:docMk/>
            <pc:sldMk cId="4279009619" sldId="283"/>
            <ac:spMk id="20" creationId="{45353D4B-6493-2348-A319-534E193D375C}"/>
          </ac:spMkLst>
        </pc:spChg>
        <pc:picChg chg="add mod">
          <ac:chgData name="Lučana Čutura" userId="0b265d7b-2ac1-41bc-9eff-e3200e9e9334" providerId="ADAL" clId="{0768F90D-BA9C-F341-B6B8-633F09E66F18}" dt="2023-03-02T21:33:14.153" v="2710" actId="14100"/>
          <ac:picMkLst>
            <pc:docMk/>
            <pc:sldMk cId="4279009619" sldId="283"/>
            <ac:picMk id="2" creationId="{EF0FBE5B-4506-B24F-842D-B9A013A543A1}"/>
          </ac:picMkLst>
        </pc:picChg>
        <pc:picChg chg="mod">
          <ac:chgData name="Lučana Čutura" userId="0b265d7b-2ac1-41bc-9eff-e3200e9e9334" providerId="ADAL" clId="{0768F90D-BA9C-F341-B6B8-633F09E66F18}" dt="2023-03-02T21:32:54.075" v="2705" actId="1076"/>
          <ac:picMkLst>
            <pc:docMk/>
            <pc:sldMk cId="4279009619" sldId="283"/>
            <ac:picMk id="6" creationId="{876B8B0F-31F6-1E41-9DC4-3A564238690D}"/>
          </ac:picMkLst>
        </pc:picChg>
      </pc:sldChg>
      <pc:sldChg chg="delSp modSp add ord">
        <pc:chgData name="Lučana Čutura" userId="0b265d7b-2ac1-41bc-9eff-e3200e9e9334" providerId="ADAL" clId="{0768F90D-BA9C-F341-B6B8-633F09E66F18}" dt="2023-03-02T21:34:32.134" v="2744" actId="1076"/>
        <pc:sldMkLst>
          <pc:docMk/>
          <pc:sldMk cId="2659047427" sldId="284"/>
        </pc:sldMkLst>
        <pc:spChg chg="del">
          <ac:chgData name="Lučana Čutura" userId="0b265d7b-2ac1-41bc-9eff-e3200e9e9334" providerId="ADAL" clId="{0768F90D-BA9C-F341-B6B8-633F09E66F18}" dt="2023-03-02T21:34:26.514" v="2742" actId="478"/>
          <ac:spMkLst>
            <pc:docMk/>
            <pc:sldMk cId="2659047427" sldId="284"/>
            <ac:spMk id="4" creationId="{E57F642B-A1B0-C040-8169-81BE1FAFFBF6}"/>
          </ac:spMkLst>
        </pc:spChg>
        <pc:spChg chg="mod">
          <ac:chgData name="Lučana Čutura" userId="0b265d7b-2ac1-41bc-9eff-e3200e9e9334" providerId="ADAL" clId="{0768F90D-BA9C-F341-B6B8-633F09E66F18}" dt="2023-03-02T21:34:32.134" v="2744" actId="1076"/>
          <ac:spMkLst>
            <pc:docMk/>
            <pc:sldMk cId="2659047427" sldId="284"/>
            <ac:spMk id="5" creationId="{EFCB1083-6B0C-BA41-8F9B-1CDE3A3256FF}"/>
          </ac:spMkLst>
        </pc:spChg>
        <pc:picChg chg="del">
          <ac:chgData name="Lučana Čutura" userId="0b265d7b-2ac1-41bc-9eff-e3200e9e9334" providerId="ADAL" clId="{0768F90D-BA9C-F341-B6B8-633F09E66F18}" dt="2023-03-02T21:34:24.628" v="2741" actId="478"/>
          <ac:picMkLst>
            <pc:docMk/>
            <pc:sldMk cId="2659047427" sldId="284"/>
            <ac:picMk id="2" creationId="{EF0FBE5B-4506-B24F-842D-B9A013A543A1}"/>
          </ac:picMkLst>
        </pc:picChg>
        <pc:picChg chg="mod">
          <ac:chgData name="Lučana Čutura" userId="0b265d7b-2ac1-41bc-9eff-e3200e9e9334" providerId="ADAL" clId="{0768F90D-BA9C-F341-B6B8-633F09E66F18}" dt="2023-03-02T21:34:29.566" v="2743" actId="1076"/>
          <ac:picMkLst>
            <pc:docMk/>
            <pc:sldMk cId="2659047427" sldId="284"/>
            <ac:picMk id="6" creationId="{876B8B0F-31F6-1E41-9DC4-3A564238690D}"/>
          </ac:picMkLst>
        </pc:picChg>
      </pc:sldChg>
      <pc:sldChg chg="addSp modSp add ord">
        <pc:chgData name="Lučana Čutura" userId="0b265d7b-2ac1-41bc-9eff-e3200e9e9334" providerId="ADAL" clId="{0768F90D-BA9C-F341-B6B8-633F09E66F18}" dt="2023-03-03T10:16:05.236" v="2757" actId="14100"/>
        <pc:sldMkLst>
          <pc:docMk/>
          <pc:sldMk cId="1638347925" sldId="285"/>
        </pc:sldMkLst>
        <pc:picChg chg="add mod">
          <ac:chgData name="Lučana Čutura" userId="0b265d7b-2ac1-41bc-9eff-e3200e9e9334" providerId="ADAL" clId="{0768F90D-BA9C-F341-B6B8-633F09E66F18}" dt="2023-03-03T10:16:05.236" v="2757" actId="14100"/>
          <ac:picMkLst>
            <pc:docMk/>
            <pc:sldMk cId="1638347925" sldId="285"/>
            <ac:picMk id="2" creationId="{CD288886-E537-1240-9D0C-F72DE480F88E}"/>
          </ac:picMkLst>
        </pc:picChg>
      </pc:sldChg>
      <pc:sldChg chg="delSp modSp add ord">
        <pc:chgData name="Lučana Čutura" userId="0b265d7b-2ac1-41bc-9eff-e3200e9e9334" providerId="ADAL" clId="{0768F90D-BA9C-F341-B6B8-633F09E66F18}" dt="2023-03-03T10:16:30.903" v="2762" actId="14100"/>
        <pc:sldMkLst>
          <pc:docMk/>
          <pc:sldMk cId="2007467220" sldId="286"/>
        </pc:sldMkLst>
        <pc:spChg chg="del">
          <ac:chgData name="Lučana Čutura" userId="0b265d7b-2ac1-41bc-9eff-e3200e9e9334" providerId="ADAL" clId="{0768F90D-BA9C-F341-B6B8-633F09E66F18}" dt="2023-03-03T10:16:26.375" v="2761" actId="478"/>
          <ac:spMkLst>
            <pc:docMk/>
            <pc:sldMk cId="2007467220" sldId="286"/>
            <ac:spMk id="5" creationId="{EFCB1083-6B0C-BA41-8F9B-1CDE3A3256FF}"/>
          </ac:spMkLst>
        </pc:spChg>
        <pc:picChg chg="mod">
          <ac:chgData name="Lučana Čutura" userId="0b265d7b-2ac1-41bc-9eff-e3200e9e9334" providerId="ADAL" clId="{0768F90D-BA9C-F341-B6B8-633F09E66F18}" dt="2023-03-03T10:16:30.903" v="2762" actId="14100"/>
          <ac:picMkLst>
            <pc:docMk/>
            <pc:sldMk cId="2007467220" sldId="286"/>
            <ac:picMk id="2" creationId="{CD288886-E537-1240-9D0C-F72DE480F88E}"/>
          </ac:picMkLst>
        </pc:picChg>
        <pc:picChg chg="del">
          <ac:chgData name="Lučana Čutura" userId="0b265d7b-2ac1-41bc-9eff-e3200e9e9334" providerId="ADAL" clId="{0768F90D-BA9C-F341-B6B8-633F09E66F18}" dt="2023-03-03T10:16:23.818" v="2760" actId="478"/>
          <ac:picMkLst>
            <pc:docMk/>
            <pc:sldMk cId="2007467220" sldId="286"/>
            <ac:picMk id="6" creationId="{876B8B0F-31F6-1E41-9DC4-3A564238690D}"/>
          </ac:picMkLst>
        </pc:picChg>
      </pc:sldChg>
      <pc:sldChg chg="addSp modSp add ord">
        <pc:chgData name="Lučana Čutura" userId="0b265d7b-2ac1-41bc-9eff-e3200e9e9334" providerId="ADAL" clId="{0768F90D-BA9C-F341-B6B8-633F09E66F18}" dt="2023-03-03T10:24:41.946" v="2788" actId="1076"/>
        <pc:sldMkLst>
          <pc:docMk/>
          <pc:sldMk cId="3519360210" sldId="287"/>
        </pc:sldMkLst>
        <pc:spChg chg="add mod">
          <ac:chgData name="Lučana Čutura" userId="0b265d7b-2ac1-41bc-9eff-e3200e9e9334" providerId="ADAL" clId="{0768F90D-BA9C-F341-B6B8-633F09E66F18}" dt="2023-03-03T10:24:41.946" v="2788" actId="1076"/>
          <ac:spMkLst>
            <pc:docMk/>
            <pc:sldMk cId="3519360210" sldId="287"/>
            <ac:spMk id="3" creationId="{39FB5816-BF34-CE49-80E9-686DB5E7D57A}"/>
          </ac:spMkLst>
        </pc:spChg>
      </pc:sldChg>
      <pc:sldChg chg="add del ord">
        <pc:chgData name="Lučana Čutura" userId="0b265d7b-2ac1-41bc-9eff-e3200e9e9334" providerId="ADAL" clId="{0768F90D-BA9C-F341-B6B8-633F09E66F18}" dt="2023-03-03T10:16:48.834" v="2765" actId="2696"/>
        <pc:sldMkLst>
          <pc:docMk/>
          <pc:sldMk cId="3609696252" sldId="287"/>
        </pc:sldMkLst>
      </pc:sldChg>
      <pc:sldChg chg="addSp delSp modSp add ord">
        <pc:chgData name="Lučana Čutura" userId="0b265d7b-2ac1-41bc-9eff-e3200e9e9334" providerId="ADAL" clId="{0768F90D-BA9C-F341-B6B8-633F09E66F18}" dt="2023-03-07T14:41:09.712" v="2877" actId="20577"/>
        <pc:sldMkLst>
          <pc:docMk/>
          <pc:sldMk cId="15394497" sldId="288"/>
        </pc:sldMkLst>
        <pc:spChg chg="del">
          <ac:chgData name="Lučana Čutura" userId="0b265d7b-2ac1-41bc-9eff-e3200e9e9334" providerId="ADAL" clId="{0768F90D-BA9C-F341-B6B8-633F09E66F18}" dt="2023-03-03T10:24:53.845" v="2791" actId="478"/>
          <ac:spMkLst>
            <pc:docMk/>
            <pc:sldMk cId="15394497" sldId="288"/>
            <ac:spMk id="3" creationId="{39FB5816-BF34-CE49-80E9-686DB5E7D57A}"/>
          </ac:spMkLst>
        </pc:spChg>
        <pc:spChg chg="add mod">
          <ac:chgData name="Lučana Čutura" userId="0b265d7b-2ac1-41bc-9eff-e3200e9e9334" providerId="ADAL" clId="{0768F90D-BA9C-F341-B6B8-633F09E66F18}" dt="2023-03-07T14:41:09.712" v="2877" actId="20577"/>
          <ac:spMkLst>
            <pc:docMk/>
            <pc:sldMk cId="15394497" sldId="288"/>
            <ac:spMk id="3" creationId="{FF03A109-52D2-2045-902C-728A908BEBCB}"/>
          </ac:spMkLst>
        </pc:spChg>
        <pc:picChg chg="mod">
          <ac:chgData name="Lučana Čutura" userId="0b265d7b-2ac1-41bc-9eff-e3200e9e9334" providerId="ADAL" clId="{0768F90D-BA9C-F341-B6B8-633F09E66F18}" dt="2023-03-03T10:24:56.455" v="2792" actId="14100"/>
          <ac:picMkLst>
            <pc:docMk/>
            <pc:sldMk cId="15394497" sldId="288"/>
            <ac:picMk id="2" creationId="{CD288886-E537-1240-9D0C-F72DE480F88E}"/>
          </ac:picMkLst>
        </pc:picChg>
        <pc:picChg chg="add mod">
          <ac:chgData name="Lučana Čutura" userId="0b265d7b-2ac1-41bc-9eff-e3200e9e9334" providerId="ADAL" clId="{0768F90D-BA9C-F341-B6B8-633F09E66F18}" dt="2023-03-03T10:25:17.129" v="2797" actId="14100"/>
          <ac:picMkLst>
            <pc:docMk/>
            <pc:sldMk cId="15394497" sldId="288"/>
            <ac:picMk id="4" creationId="{74ADD6BC-290B-BB46-893D-06954C4D7CBA}"/>
          </ac:picMkLst>
        </pc:picChg>
      </pc:sldChg>
      <pc:sldChg chg="addSp modSp add ord">
        <pc:chgData name="Lučana Čutura" userId="0b265d7b-2ac1-41bc-9eff-e3200e9e9334" providerId="ADAL" clId="{0768F90D-BA9C-F341-B6B8-633F09E66F18}" dt="2023-03-07T14:45:32.009" v="2935" actId="20577"/>
        <pc:sldMkLst>
          <pc:docMk/>
          <pc:sldMk cId="370918092" sldId="289"/>
        </pc:sldMkLst>
        <pc:spChg chg="add mod">
          <ac:chgData name="Lučana Čutura" userId="0b265d7b-2ac1-41bc-9eff-e3200e9e9334" providerId="ADAL" clId="{0768F90D-BA9C-F341-B6B8-633F09E66F18}" dt="2023-03-07T14:45:32.009" v="2935" actId="20577"/>
          <ac:spMkLst>
            <pc:docMk/>
            <pc:sldMk cId="370918092" sldId="289"/>
            <ac:spMk id="7" creationId="{6748548A-1A1E-294B-9237-F9C40ABD335E}"/>
          </ac:spMkLst>
        </pc:spChg>
        <pc:picChg chg="mod">
          <ac:chgData name="Lučana Čutura" userId="0b265d7b-2ac1-41bc-9eff-e3200e9e9334" providerId="ADAL" clId="{0768F90D-BA9C-F341-B6B8-633F09E66F18}" dt="2023-03-07T14:41:23.057" v="2880" actId="14100"/>
          <ac:picMkLst>
            <pc:docMk/>
            <pc:sldMk cId="370918092" sldId="289"/>
            <ac:picMk id="4" creationId="{74ADD6BC-290B-BB46-893D-06954C4D7CBA}"/>
          </ac:picMkLst>
        </pc:picChg>
        <pc:picChg chg="add mod">
          <ac:chgData name="Lučana Čutura" userId="0b265d7b-2ac1-41bc-9eff-e3200e9e9334" providerId="ADAL" clId="{0768F90D-BA9C-F341-B6B8-633F09E66F18}" dt="2023-03-07T14:44:22.462" v="2885" actId="14100"/>
          <ac:picMkLst>
            <pc:docMk/>
            <pc:sldMk cId="370918092" sldId="289"/>
            <ac:picMk id="5" creationId="{912A5A8D-F575-9B4B-B840-FCF6980AF8EF}"/>
          </ac:picMkLst>
        </pc:picChg>
      </pc:sldChg>
      <pc:sldChg chg="addSp delSp modSp add ord">
        <pc:chgData name="Lučana Čutura" userId="0b265d7b-2ac1-41bc-9eff-e3200e9e9334" providerId="ADAL" clId="{0768F90D-BA9C-F341-B6B8-633F09E66F18}" dt="2023-03-09T14:26:06.097" v="3051" actId="20577"/>
        <pc:sldMkLst>
          <pc:docMk/>
          <pc:sldMk cId="2686548135" sldId="290"/>
        </pc:sldMkLst>
        <pc:spChg chg="add del mod">
          <ac:chgData name="Lučana Čutura" userId="0b265d7b-2ac1-41bc-9eff-e3200e9e9334" providerId="ADAL" clId="{0768F90D-BA9C-F341-B6B8-633F09E66F18}" dt="2023-03-09T14:25:08.603" v="2975" actId="478"/>
          <ac:spMkLst>
            <pc:docMk/>
            <pc:sldMk cId="2686548135" sldId="290"/>
            <ac:spMk id="8" creationId="{F6B1082C-11B5-444A-BF2E-A2B0E5A905CE}"/>
          </ac:spMkLst>
        </pc:spChg>
        <pc:spChg chg="add mod">
          <ac:chgData name="Lučana Čutura" userId="0b265d7b-2ac1-41bc-9eff-e3200e9e9334" providerId="ADAL" clId="{0768F90D-BA9C-F341-B6B8-633F09E66F18}" dt="2023-03-09T14:26:06.097" v="3051" actId="20577"/>
          <ac:spMkLst>
            <pc:docMk/>
            <pc:sldMk cId="2686548135" sldId="290"/>
            <ac:spMk id="10" creationId="{FEA88B0C-6956-7543-8939-24380E94B5BE}"/>
          </ac:spMkLst>
        </pc:spChg>
        <pc:picChg chg="mod">
          <ac:chgData name="Lučana Čutura" userId="0b265d7b-2ac1-41bc-9eff-e3200e9e9334" providerId="ADAL" clId="{0768F90D-BA9C-F341-B6B8-633F09E66F18}" dt="2023-03-07T14:45:48.831" v="2938" actId="14100"/>
          <ac:picMkLst>
            <pc:docMk/>
            <pc:sldMk cId="2686548135" sldId="290"/>
            <ac:picMk id="5" creationId="{912A5A8D-F575-9B4B-B840-FCF6980AF8EF}"/>
          </ac:picMkLst>
        </pc:picChg>
        <pc:picChg chg="add mod">
          <ac:chgData name="Lučana Čutura" userId="0b265d7b-2ac1-41bc-9eff-e3200e9e9334" providerId="ADAL" clId="{0768F90D-BA9C-F341-B6B8-633F09E66F18}" dt="2023-03-07T14:46:13.249" v="2945" actId="14100"/>
          <ac:picMkLst>
            <pc:docMk/>
            <pc:sldMk cId="2686548135" sldId="290"/>
            <ac:picMk id="6" creationId="{C54DC3C7-6044-5446-996F-1840457B01B2}"/>
          </ac:picMkLst>
        </pc:picChg>
      </pc:sldChg>
      <pc:sldChg chg="add del ord">
        <pc:chgData name="Lučana Čutura" userId="0b265d7b-2ac1-41bc-9eff-e3200e9e9334" providerId="ADAL" clId="{0768F90D-BA9C-F341-B6B8-633F09E66F18}" dt="2023-03-09T14:24:11.178" v="2948" actId="2696"/>
        <pc:sldMkLst>
          <pc:docMk/>
          <pc:sldMk cId="1629295216" sldId="291"/>
        </pc:sldMkLst>
      </pc:sldChg>
      <pc:sldChg chg="addSp delSp modSp add ord">
        <pc:chgData name="Lučana Čutura" userId="0b265d7b-2ac1-41bc-9eff-e3200e9e9334" providerId="ADAL" clId="{0768F90D-BA9C-F341-B6B8-633F09E66F18}" dt="2023-03-09T14:31:01.210" v="3130" actId="20577"/>
        <pc:sldMkLst>
          <pc:docMk/>
          <pc:sldMk cId="2931360340" sldId="291"/>
        </pc:sldMkLst>
        <pc:spChg chg="mod">
          <ac:chgData name="Lučana Čutura" userId="0b265d7b-2ac1-41bc-9eff-e3200e9e9334" providerId="ADAL" clId="{0768F90D-BA9C-F341-B6B8-633F09E66F18}" dt="2023-03-09T14:29:34.857" v="3061" actId="1076"/>
          <ac:spMkLst>
            <pc:docMk/>
            <pc:sldMk cId="2931360340" sldId="291"/>
            <ac:spMk id="10" creationId="{FEA88B0C-6956-7543-8939-24380E94B5BE}"/>
          </ac:spMkLst>
        </pc:spChg>
        <pc:spChg chg="add mod">
          <ac:chgData name="Lučana Čutura" userId="0b265d7b-2ac1-41bc-9eff-e3200e9e9334" providerId="ADAL" clId="{0768F90D-BA9C-F341-B6B8-633F09E66F18}" dt="2023-03-09T14:31:01.210" v="3130" actId="20577"/>
          <ac:spMkLst>
            <pc:docMk/>
            <pc:sldMk cId="2931360340" sldId="291"/>
            <ac:spMk id="12" creationId="{496ECCDF-7F89-1447-B752-9B9AF3C8D9DF}"/>
          </ac:spMkLst>
        </pc:spChg>
        <pc:picChg chg="del">
          <ac:chgData name="Lučana Čutura" userId="0b265d7b-2ac1-41bc-9eff-e3200e9e9334" providerId="ADAL" clId="{0768F90D-BA9C-F341-B6B8-633F09E66F18}" dt="2023-03-09T14:26:24.089" v="3054" actId="478"/>
          <ac:picMkLst>
            <pc:docMk/>
            <pc:sldMk cId="2931360340" sldId="291"/>
            <ac:picMk id="2" creationId="{CD288886-E537-1240-9D0C-F72DE480F88E}"/>
          </ac:picMkLst>
        </pc:picChg>
        <pc:picChg chg="add mod">
          <ac:chgData name="Lučana Čutura" userId="0b265d7b-2ac1-41bc-9eff-e3200e9e9334" providerId="ADAL" clId="{0768F90D-BA9C-F341-B6B8-633F09E66F18}" dt="2023-03-09T14:26:48.295" v="3059" actId="14100"/>
          <ac:picMkLst>
            <pc:docMk/>
            <pc:sldMk cId="2931360340" sldId="291"/>
            <ac:picMk id="8" creationId="{68984204-3370-2A44-8735-F64FB5C07477}"/>
          </ac:picMkLst>
        </pc:picChg>
      </pc:sldChg>
      <pc:sldChg chg="addSp modSp add ord">
        <pc:chgData name="Lučana Čutura" userId="0b265d7b-2ac1-41bc-9eff-e3200e9e9334" providerId="ADAL" clId="{0768F90D-BA9C-F341-B6B8-633F09E66F18}" dt="2023-03-09T14:35:09.897" v="3229" actId="14100"/>
        <pc:sldMkLst>
          <pc:docMk/>
          <pc:sldMk cId="909324036" sldId="292"/>
        </pc:sldMkLst>
        <pc:spChg chg="add mod">
          <ac:chgData name="Lučana Čutura" userId="0b265d7b-2ac1-41bc-9eff-e3200e9e9334" providerId="ADAL" clId="{0768F90D-BA9C-F341-B6B8-633F09E66F18}" dt="2023-03-09T14:35:06.378" v="3228" actId="20577"/>
          <ac:spMkLst>
            <pc:docMk/>
            <pc:sldMk cId="909324036" sldId="292"/>
            <ac:spMk id="14" creationId="{8B034D2C-8D1F-914F-BA25-948B7DAABD6F}"/>
          </ac:spMkLst>
        </pc:spChg>
        <pc:picChg chg="add mod">
          <ac:chgData name="Lučana Čutura" userId="0b265d7b-2ac1-41bc-9eff-e3200e9e9334" providerId="ADAL" clId="{0768F90D-BA9C-F341-B6B8-633F09E66F18}" dt="2023-03-09T14:35:09.897" v="3229" actId="14100"/>
          <ac:picMkLst>
            <pc:docMk/>
            <pc:sldMk cId="909324036" sldId="292"/>
            <ac:picMk id="2" creationId="{CEAE3C9F-900E-ED4F-9BA5-36E1F7A31F0E}"/>
          </ac:picMkLst>
        </pc:picChg>
        <pc:picChg chg="mod">
          <ac:chgData name="Lučana Čutura" userId="0b265d7b-2ac1-41bc-9eff-e3200e9e9334" providerId="ADAL" clId="{0768F90D-BA9C-F341-B6B8-633F09E66F18}" dt="2023-03-09T14:31:47.337" v="3133" actId="14100"/>
          <ac:picMkLst>
            <pc:docMk/>
            <pc:sldMk cId="909324036" sldId="292"/>
            <ac:picMk id="8" creationId="{68984204-3370-2A44-8735-F64FB5C07477}"/>
          </ac:picMkLst>
        </pc:picChg>
      </pc:sldChg>
      <pc:sldChg chg="addSp modSp add ord">
        <pc:chgData name="Lučana Čutura" userId="0b265d7b-2ac1-41bc-9eff-e3200e9e9334" providerId="ADAL" clId="{0768F90D-BA9C-F341-B6B8-633F09E66F18}" dt="2023-03-09T14:38:35.104" v="3298" actId="20577"/>
        <pc:sldMkLst>
          <pc:docMk/>
          <pc:sldMk cId="1996943574" sldId="293"/>
        </pc:sldMkLst>
        <pc:spChg chg="mod">
          <ac:chgData name="Lučana Čutura" userId="0b265d7b-2ac1-41bc-9eff-e3200e9e9334" providerId="ADAL" clId="{0768F90D-BA9C-F341-B6B8-633F09E66F18}" dt="2023-03-09T14:36:37.882" v="3240" actId="1076"/>
          <ac:spMkLst>
            <pc:docMk/>
            <pc:sldMk cId="1996943574" sldId="293"/>
            <ac:spMk id="10" creationId="{FEA88B0C-6956-7543-8939-24380E94B5BE}"/>
          </ac:spMkLst>
        </pc:spChg>
        <pc:spChg chg="add mod">
          <ac:chgData name="Lučana Čutura" userId="0b265d7b-2ac1-41bc-9eff-e3200e9e9334" providerId="ADAL" clId="{0768F90D-BA9C-F341-B6B8-633F09E66F18}" dt="2023-03-09T14:36:24.492" v="3239" actId="255"/>
          <ac:spMkLst>
            <pc:docMk/>
            <pc:sldMk cId="1996943574" sldId="293"/>
            <ac:spMk id="17" creationId="{16164EB4-5858-5941-8B6C-E6CC59BF1D59}"/>
          </ac:spMkLst>
        </pc:spChg>
        <pc:spChg chg="add mod">
          <ac:chgData name="Lučana Čutura" userId="0b265d7b-2ac1-41bc-9eff-e3200e9e9334" providerId="ADAL" clId="{0768F90D-BA9C-F341-B6B8-633F09E66F18}" dt="2023-03-09T14:38:35.104" v="3298" actId="20577"/>
          <ac:spMkLst>
            <pc:docMk/>
            <pc:sldMk cId="1996943574" sldId="293"/>
            <ac:spMk id="18" creationId="{26845E25-C1C8-E24A-9A08-442C99528E34}"/>
          </ac:spMkLst>
        </pc:spChg>
        <pc:picChg chg="mod">
          <ac:chgData name="Lučana Čutura" userId="0b265d7b-2ac1-41bc-9eff-e3200e9e9334" providerId="ADAL" clId="{0768F90D-BA9C-F341-B6B8-633F09E66F18}" dt="2023-03-09T14:36:48.643" v="3243" actId="14100"/>
          <ac:picMkLst>
            <pc:docMk/>
            <pc:sldMk cId="1996943574" sldId="293"/>
            <ac:picMk id="6" creationId="{C54DC3C7-6044-5446-996F-1840457B01B2}"/>
          </ac:picMkLst>
        </pc:picChg>
        <pc:picChg chg="add mod">
          <ac:chgData name="Lučana Čutura" userId="0b265d7b-2ac1-41bc-9eff-e3200e9e9334" providerId="ADAL" clId="{0768F90D-BA9C-F341-B6B8-633F09E66F18}" dt="2023-03-09T14:35:44.825" v="3236" actId="14100"/>
          <ac:picMkLst>
            <pc:docMk/>
            <pc:sldMk cId="1996943574" sldId="293"/>
            <ac:picMk id="11" creationId="{D9AFDF15-5F4A-A449-A085-88552EA08F19}"/>
          </ac:picMkLst>
        </pc:picChg>
      </pc:sldChg>
      <pc:sldChg chg="addSp delSp modSp add ord">
        <pc:chgData name="Lučana Čutura" userId="0b265d7b-2ac1-41bc-9eff-e3200e9e9334" providerId="ADAL" clId="{0768F90D-BA9C-F341-B6B8-633F09E66F18}" dt="2023-03-09T14:41:38.034" v="3328" actId="1076"/>
        <pc:sldMkLst>
          <pc:docMk/>
          <pc:sldMk cId="801200507" sldId="294"/>
        </pc:sldMkLst>
        <pc:spChg chg="del">
          <ac:chgData name="Lučana Čutura" userId="0b265d7b-2ac1-41bc-9eff-e3200e9e9334" providerId="ADAL" clId="{0768F90D-BA9C-F341-B6B8-633F09E66F18}" dt="2023-03-09T14:39:16.911" v="3304" actId="478"/>
          <ac:spMkLst>
            <pc:docMk/>
            <pc:sldMk cId="801200507" sldId="294"/>
            <ac:spMk id="3" creationId="{FF03A109-52D2-2045-902C-728A908BEBCB}"/>
          </ac:spMkLst>
        </pc:spChg>
        <pc:spChg chg="del">
          <ac:chgData name="Lučana Čutura" userId="0b265d7b-2ac1-41bc-9eff-e3200e9e9334" providerId="ADAL" clId="{0768F90D-BA9C-F341-B6B8-633F09E66F18}" dt="2023-03-09T14:39:18.798" v="3305" actId="478"/>
          <ac:spMkLst>
            <pc:docMk/>
            <pc:sldMk cId="801200507" sldId="294"/>
            <ac:spMk id="7" creationId="{6748548A-1A1E-294B-9237-F9C40ABD335E}"/>
          </ac:spMkLst>
        </pc:spChg>
        <pc:spChg chg="del">
          <ac:chgData name="Lučana Čutura" userId="0b265d7b-2ac1-41bc-9eff-e3200e9e9334" providerId="ADAL" clId="{0768F90D-BA9C-F341-B6B8-633F09E66F18}" dt="2023-03-09T14:39:20.800" v="3306" actId="478"/>
          <ac:spMkLst>
            <pc:docMk/>
            <pc:sldMk cId="801200507" sldId="294"/>
            <ac:spMk id="10" creationId="{FEA88B0C-6956-7543-8939-24380E94B5BE}"/>
          </ac:spMkLst>
        </pc:spChg>
        <pc:spChg chg="del">
          <ac:chgData name="Lučana Čutura" userId="0b265d7b-2ac1-41bc-9eff-e3200e9e9334" providerId="ADAL" clId="{0768F90D-BA9C-F341-B6B8-633F09E66F18}" dt="2023-03-09T14:39:10.089" v="3301" actId="478"/>
          <ac:spMkLst>
            <pc:docMk/>
            <pc:sldMk cId="801200507" sldId="294"/>
            <ac:spMk id="12" creationId="{496ECCDF-7F89-1447-B752-9B9AF3C8D9DF}"/>
          </ac:spMkLst>
        </pc:spChg>
        <pc:spChg chg="del">
          <ac:chgData name="Lučana Čutura" userId="0b265d7b-2ac1-41bc-9eff-e3200e9e9334" providerId="ADAL" clId="{0768F90D-BA9C-F341-B6B8-633F09E66F18}" dt="2023-03-09T14:39:12.404" v="3302" actId="478"/>
          <ac:spMkLst>
            <pc:docMk/>
            <pc:sldMk cId="801200507" sldId="294"/>
            <ac:spMk id="14" creationId="{8B034D2C-8D1F-914F-BA25-948B7DAABD6F}"/>
          </ac:spMkLst>
        </pc:spChg>
        <pc:spChg chg="del">
          <ac:chgData name="Lučana Čutura" userId="0b265d7b-2ac1-41bc-9eff-e3200e9e9334" providerId="ADAL" clId="{0768F90D-BA9C-F341-B6B8-633F09E66F18}" dt="2023-03-09T14:39:14.351" v="3303" actId="478"/>
          <ac:spMkLst>
            <pc:docMk/>
            <pc:sldMk cId="801200507" sldId="294"/>
            <ac:spMk id="18" creationId="{26845E25-C1C8-E24A-9A08-442C99528E34}"/>
          </ac:spMkLst>
        </pc:spChg>
        <pc:spChg chg="add mod">
          <ac:chgData name="Lučana Čutura" userId="0b265d7b-2ac1-41bc-9eff-e3200e9e9334" providerId="ADAL" clId="{0768F90D-BA9C-F341-B6B8-633F09E66F18}" dt="2023-03-09T14:41:38.034" v="3328" actId="1076"/>
          <ac:spMkLst>
            <pc:docMk/>
            <pc:sldMk cId="801200507" sldId="294"/>
            <ac:spMk id="20" creationId="{84F26E04-3885-654F-8F6B-321DF3CFFEB3}"/>
          </ac:spMkLst>
        </pc:spChg>
        <pc:picChg chg="del">
          <ac:chgData name="Lučana Čutura" userId="0b265d7b-2ac1-41bc-9eff-e3200e9e9334" providerId="ADAL" clId="{0768F90D-BA9C-F341-B6B8-633F09E66F18}" dt="2023-03-09T14:39:37.621" v="3312" actId="478"/>
          <ac:picMkLst>
            <pc:docMk/>
            <pc:sldMk cId="801200507" sldId="294"/>
            <ac:picMk id="2" creationId="{CEAE3C9F-900E-ED4F-9BA5-36E1F7A31F0E}"/>
          </ac:picMkLst>
        </pc:picChg>
        <pc:picChg chg="del">
          <ac:chgData name="Lučana Čutura" userId="0b265d7b-2ac1-41bc-9eff-e3200e9e9334" providerId="ADAL" clId="{0768F90D-BA9C-F341-B6B8-633F09E66F18}" dt="2023-03-09T14:39:29.453" v="3309" actId="478"/>
          <ac:picMkLst>
            <pc:docMk/>
            <pc:sldMk cId="801200507" sldId="294"/>
            <ac:picMk id="4" creationId="{74ADD6BC-290B-BB46-893D-06954C4D7CBA}"/>
          </ac:picMkLst>
        </pc:picChg>
        <pc:picChg chg="del mod">
          <ac:chgData name="Lučana Čutura" userId="0b265d7b-2ac1-41bc-9eff-e3200e9e9334" providerId="ADAL" clId="{0768F90D-BA9C-F341-B6B8-633F09E66F18}" dt="2023-03-09T14:39:25.914" v="3308" actId="478"/>
          <ac:picMkLst>
            <pc:docMk/>
            <pc:sldMk cId="801200507" sldId="294"/>
            <ac:picMk id="5" creationId="{912A5A8D-F575-9B4B-B840-FCF6980AF8EF}"/>
          </ac:picMkLst>
        </pc:picChg>
        <pc:picChg chg="del">
          <ac:chgData name="Lučana Čutura" userId="0b265d7b-2ac1-41bc-9eff-e3200e9e9334" providerId="ADAL" clId="{0768F90D-BA9C-F341-B6B8-633F09E66F18}" dt="2023-03-09T14:39:31.786" v="3310" actId="478"/>
          <ac:picMkLst>
            <pc:docMk/>
            <pc:sldMk cId="801200507" sldId="294"/>
            <ac:picMk id="6" creationId="{C54DC3C7-6044-5446-996F-1840457B01B2}"/>
          </ac:picMkLst>
        </pc:picChg>
        <pc:picChg chg="del">
          <ac:chgData name="Lučana Čutura" userId="0b265d7b-2ac1-41bc-9eff-e3200e9e9334" providerId="ADAL" clId="{0768F90D-BA9C-F341-B6B8-633F09E66F18}" dt="2023-03-09T14:39:35.384" v="3311" actId="478"/>
          <ac:picMkLst>
            <pc:docMk/>
            <pc:sldMk cId="801200507" sldId="294"/>
            <ac:picMk id="8" creationId="{68984204-3370-2A44-8735-F64FB5C07477}"/>
          </ac:picMkLst>
        </pc:picChg>
        <pc:picChg chg="del">
          <ac:chgData name="Lučana Čutura" userId="0b265d7b-2ac1-41bc-9eff-e3200e9e9334" providerId="ADAL" clId="{0768F90D-BA9C-F341-B6B8-633F09E66F18}" dt="2023-03-09T14:39:39.883" v="3313" actId="478"/>
          <ac:picMkLst>
            <pc:docMk/>
            <pc:sldMk cId="801200507" sldId="294"/>
            <ac:picMk id="11" creationId="{D9AFDF15-5F4A-A449-A085-88552EA08F19}"/>
          </ac:picMkLst>
        </pc:picChg>
        <pc:picChg chg="add mod">
          <ac:chgData name="Lučana Čutura" userId="0b265d7b-2ac1-41bc-9eff-e3200e9e9334" providerId="ADAL" clId="{0768F90D-BA9C-F341-B6B8-633F09E66F18}" dt="2023-03-09T14:40:11.968" v="3318" actId="14100"/>
          <ac:picMkLst>
            <pc:docMk/>
            <pc:sldMk cId="801200507" sldId="294"/>
            <ac:picMk id="15" creationId="{0A5E585B-0BA5-1C49-8D4A-C0B30C67873C}"/>
          </ac:picMkLst>
        </pc:picChg>
      </pc:sldChg>
      <pc:sldChg chg="addSp delSp modSp add ord">
        <pc:chgData name="Lučana Čutura" userId="0b265d7b-2ac1-41bc-9eff-e3200e9e9334" providerId="ADAL" clId="{0768F90D-BA9C-F341-B6B8-633F09E66F18}" dt="2023-03-09T14:47:21.772" v="3458" actId="20577"/>
        <pc:sldMkLst>
          <pc:docMk/>
          <pc:sldMk cId="819529684" sldId="295"/>
        </pc:sldMkLst>
        <pc:spChg chg="add mod">
          <ac:chgData name="Lučana Čutura" userId="0b265d7b-2ac1-41bc-9eff-e3200e9e9334" providerId="ADAL" clId="{0768F90D-BA9C-F341-B6B8-633F09E66F18}" dt="2023-03-09T14:47:21.772" v="3458" actId="20577"/>
          <ac:spMkLst>
            <pc:docMk/>
            <pc:sldMk cId="819529684" sldId="295"/>
            <ac:spMk id="4" creationId="{45C3957E-B941-A847-8069-D7312ACCD3FE}"/>
          </ac:spMkLst>
        </pc:spChg>
        <pc:spChg chg="del">
          <ac:chgData name="Lučana Čutura" userId="0b265d7b-2ac1-41bc-9eff-e3200e9e9334" providerId="ADAL" clId="{0768F90D-BA9C-F341-B6B8-633F09E66F18}" dt="2023-03-09T14:42:22.591" v="3331" actId="478"/>
          <ac:spMkLst>
            <pc:docMk/>
            <pc:sldMk cId="819529684" sldId="295"/>
            <ac:spMk id="20" creationId="{84F26E04-3885-654F-8F6B-321DF3CFFEB3}"/>
          </ac:spMkLst>
        </pc:spChg>
        <pc:picChg chg="add mod">
          <ac:chgData name="Lučana Čutura" userId="0b265d7b-2ac1-41bc-9eff-e3200e9e9334" providerId="ADAL" clId="{0768F90D-BA9C-F341-B6B8-633F09E66F18}" dt="2023-03-09T14:45:13.363" v="3375" actId="14100"/>
          <ac:picMkLst>
            <pc:docMk/>
            <pc:sldMk cId="819529684" sldId="295"/>
            <ac:picMk id="2" creationId="{A18ECEBF-F62D-564D-8B22-78D69B37612D}"/>
          </ac:picMkLst>
        </pc:picChg>
        <pc:picChg chg="mod">
          <ac:chgData name="Lučana Čutura" userId="0b265d7b-2ac1-41bc-9eff-e3200e9e9334" providerId="ADAL" clId="{0768F90D-BA9C-F341-B6B8-633F09E66F18}" dt="2023-03-09T14:42:25.861" v="3332" actId="14100"/>
          <ac:picMkLst>
            <pc:docMk/>
            <pc:sldMk cId="819529684" sldId="295"/>
            <ac:picMk id="15" creationId="{0A5E585B-0BA5-1C49-8D4A-C0B30C67873C}"/>
          </ac:picMkLst>
        </pc:picChg>
      </pc:sldChg>
      <pc:sldChg chg="addSp modSp add ord">
        <pc:chgData name="Lučana Čutura" userId="0b265d7b-2ac1-41bc-9eff-e3200e9e9334" providerId="ADAL" clId="{0768F90D-BA9C-F341-B6B8-633F09E66F18}" dt="2023-03-09T14:52:16.140" v="3612" actId="14100"/>
        <pc:sldMkLst>
          <pc:docMk/>
          <pc:sldMk cId="3498504831" sldId="296"/>
        </pc:sldMkLst>
        <pc:spChg chg="add mod">
          <ac:chgData name="Lučana Čutura" userId="0b265d7b-2ac1-41bc-9eff-e3200e9e9334" providerId="ADAL" clId="{0768F90D-BA9C-F341-B6B8-633F09E66F18}" dt="2023-03-09T14:52:11.506" v="3611" actId="1076"/>
          <ac:spMkLst>
            <pc:docMk/>
            <pc:sldMk cId="3498504831" sldId="296"/>
            <ac:spMk id="6" creationId="{9CEA8CC2-E098-2F4B-AAE0-697AB48EF8B3}"/>
          </ac:spMkLst>
        </pc:spChg>
        <pc:picChg chg="mod">
          <ac:chgData name="Lučana Čutura" userId="0b265d7b-2ac1-41bc-9eff-e3200e9e9334" providerId="ADAL" clId="{0768F90D-BA9C-F341-B6B8-633F09E66F18}" dt="2023-03-09T14:47:36.247" v="3461" actId="14100"/>
          <ac:picMkLst>
            <pc:docMk/>
            <pc:sldMk cId="3498504831" sldId="296"/>
            <ac:picMk id="2" creationId="{A18ECEBF-F62D-564D-8B22-78D69B37612D}"/>
          </ac:picMkLst>
        </pc:picChg>
        <pc:picChg chg="add mod">
          <ac:chgData name="Lučana Čutura" userId="0b265d7b-2ac1-41bc-9eff-e3200e9e9334" providerId="ADAL" clId="{0768F90D-BA9C-F341-B6B8-633F09E66F18}" dt="2023-03-09T14:52:16.140" v="3612" actId="14100"/>
          <ac:picMkLst>
            <pc:docMk/>
            <pc:sldMk cId="3498504831" sldId="296"/>
            <ac:picMk id="3" creationId="{F2662BD1-69C4-5743-BF6C-BEA68F5B86F7}"/>
          </ac:picMkLst>
        </pc:picChg>
      </pc:sldChg>
      <pc:sldChg chg="addSp modSp add ord">
        <pc:chgData name="Lučana Čutura" userId="0b265d7b-2ac1-41bc-9eff-e3200e9e9334" providerId="ADAL" clId="{0768F90D-BA9C-F341-B6B8-633F09E66F18}" dt="2023-03-09T14:50:52.250" v="3592" actId="20577"/>
        <pc:sldMkLst>
          <pc:docMk/>
          <pc:sldMk cId="127958212" sldId="297"/>
        </pc:sldMkLst>
        <pc:spChg chg="add mod">
          <ac:chgData name="Lučana Čutura" userId="0b265d7b-2ac1-41bc-9eff-e3200e9e9334" providerId="ADAL" clId="{0768F90D-BA9C-F341-B6B8-633F09E66F18}" dt="2023-03-09T14:50:52.250" v="3592" actId="20577"/>
          <ac:spMkLst>
            <pc:docMk/>
            <pc:sldMk cId="127958212" sldId="297"/>
            <ac:spMk id="8" creationId="{3C10D743-8D71-8643-BE86-60ABB5A44666}"/>
          </ac:spMkLst>
        </pc:spChg>
        <pc:picChg chg="add mod">
          <ac:chgData name="Lučana Čutura" userId="0b265d7b-2ac1-41bc-9eff-e3200e9e9334" providerId="ADAL" clId="{0768F90D-BA9C-F341-B6B8-633F09E66F18}" dt="2023-03-09T14:50:30.242" v="3565" actId="1076"/>
          <ac:picMkLst>
            <pc:docMk/>
            <pc:sldMk cId="127958212" sldId="297"/>
            <ac:picMk id="5" creationId="{2AC2DFCE-0DFF-C344-AF47-17C942986C06}"/>
          </ac:picMkLst>
        </pc:picChg>
      </pc:sldChg>
      <pc:sldChg chg="add del ord">
        <pc:chgData name="Lučana Čutura" userId="0b265d7b-2ac1-41bc-9eff-e3200e9e9334" providerId="ADAL" clId="{0768F90D-BA9C-F341-B6B8-633F09E66F18}" dt="2023-03-09T14:52:37.624" v="3615" actId="2696"/>
        <pc:sldMkLst>
          <pc:docMk/>
          <pc:sldMk cId="1137869955" sldId="298"/>
        </pc:sldMkLst>
      </pc:sldChg>
      <pc:sldChg chg="addSp delSp modSp add ord">
        <pc:chgData name="Lučana Čutura" userId="0b265d7b-2ac1-41bc-9eff-e3200e9e9334" providerId="ADAL" clId="{0768F90D-BA9C-F341-B6B8-633F09E66F18}" dt="2023-03-09T14:56:43.171" v="3771" actId="1076"/>
        <pc:sldMkLst>
          <pc:docMk/>
          <pc:sldMk cId="2998902238" sldId="298"/>
        </pc:sldMkLst>
        <pc:spChg chg="add mod">
          <ac:chgData name="Lučana Čutura" userId="0b265d7b-2ac1-41bc-9eff-e3200e9e9334" providerId="ADAL" clId="{0768F90D-BA9C-F341-B6B8-633F09E66F18}" dt="2023-03-09T14:56:43.171" v="3771" actId="1076"/>
          <ac:spMkLst>
            <pc:docMk/>
            <pc:sldMk cId="2998902238" sldId="298"/>
            <ac:spMk id="11" creationId="{2EC5DE84-D227-8A4E-A1BA-DC6AA7ADFDD3}"/>
          </ac:spMkLst>
        </pc:spChg>
        <pc:picChg chg="add mod">
          <ac:chgData name="Lučana Čutura" userId="0b265d7b-2ac1-41bc-9eff-e3200e9e9334" providerId="ADAL" clId="{0768F90D-BA9C-F341-B6B8-633F09E66F18}" dt="2023-03-09T14:53:25.315" v="3626" actId="14100"/>
          <ac:picMkLst>
            <pc:docMk/>
            <pc:sldMk cId="2998902238" sldId="298"/>
            <ac:picMk id="7" creationId="{E773FF77-6014-DE42-8599-F9FAEEA19218}"/>
          </ac:picMkLst>
        </pc:picChg>
        <pc:picChg chg="del">
          <ac:chgData name="Lučana Čutura" userId="0b265d7b-2ac1-41bc-9eff-e3200e9e9334" providerId="ADAL" clId="{0768F90D-BA9C-F341-B6B8-633F09E66F18}" dt="2023-03-09T14:52:56.479" v="3618" actId="478"/>
          <ac:picMkLst>
            <pc:docMk/>
            <pc:sldMk cId="2998902238" sldId="298"/>
            <ac:picMk id="15" creationId="{0A5E585B-0BA5-1C49-8D4A-C0B30C67873C}"/>
          </ac:picMkLst>
        </pc:picChg>
      </pc:sldChg>
      <pc:sldChg chg="add del">
        <pc:chgData name="Lučana Čutura" userId="0b265d7b-2ac1-41bc-9eff-e3200e9e9334" providerId="ADAL" clId="{0768F90D-BA9C-F341-B6B8-633F09E66F18}" dt="2023-03-09T14:56:50.849" v="3773" actId="2696"/>
        <pc:sldMkLst>
          <pc:docMk/>
          <pc:sldMk cId="43966797" sldId="299"/>
        </pc:sldMkLst>
      </pc:sldChg>
      <pc:sldChg chg="addSp delSp modSp add ord">
        <pc:chgData name="Lučana Čutura" userId="0b265d7b-2ac1-41bc-9eff-e3200e9e9334" providerId="ADAL" clId="{0768F90D-BA9C-F341-B6B8-633F09E66F18}" dt="2023-03-09T15:10:56.493" v="3911" actId="1076"/>
        <pc:sldMkLst>
          <pc:docMk/>
          <pc:sldMk cId="2788989359" sldId="299"/>
        </pc:sldMkLst>
        <pc:spChg chg="del mod">
          <ac:chgData name="Lučana Čutura" userId="0b265d7b-2ac1-41bc-9eff-e3200e9e9334" providerId="ADAL" clId="{0768F90D-BA9C-F341-B6B8-633F09E66F18}" dt="2023-03-09T14:57:24.442" v="3778" actId="478"/>
          <ac:spMkLst>
            <pc:docMk/>
            <pc:sldMk cId="2788989359" sldId="299"/>
            <ac:spMk id="4" creationId="{45C3957E-B941-A847-8069-D7312ACCD3FE}"/>
          </ac:spMkLst>
        </pc:spChg>
        <pc:spChg chg="del">
          <ac:chgData name="Lučana Čutura" userId="0b265d7b-2ac1-41bc-9eff-e3200e9e9334" providerId="ADAL" clId="{0768F90D-BA9C-F341-B6B8-633F09E66F18}" dt="2023-03-09T14:57:26.487" v="3779" actId="478"/>
          <ac:spMkLst>
            <pc:docMk/>
            <pc:sldMk cId="2788989359" sldId="299"/>
            <ac:spMk id="6" creationId="{9CEA8CC2-E098-2F4B-AAE0-697AB48EF8B3}"/>
          </ac:spMkLst>
        </pc:spChg>
        <pc:spChg chg="del">
          <ac:chgData name="Lučana Čutura" userId="0b265d7b-2ac1-41bc-9eff-e3200e9e9334" providerId="ADAL" clId="{0768F90D-BA9C-F341-B6B8-633F09E66F18}" dt="2023-03-09T14:57:28.449" v="3780" actId="478"/>
          <ac:spMkLst>
            <pc:docMk/>
            <pc:sldMk cId="2788989359" sldId="299"/>
            <ac:spMk id="8" creationId="{3C10D743-8D71-8643-BE86-60ABB5A44666}"/>
          </ac:spMkLst>
        </pc:spChg>
        <pc:spChg chg="del">
          <ac:chgData name="Lučana Čutura" userId="0b265d7b-2ac1-41bc-9eff-e3200e9e9334" providerId="ADAL" clId="{0768F90D-BA9C-F341-B6B8-633F09E66F18}" dt="2023-03-09T14:57:09.531" v="3776" actId="478"/>
          <ac:spMkLst>
            <pc:docMk/>
            <pc:sldMk cId="2788989359" sldId="299"/>
            <ac:spMk id="11" creationId="{2EC5DE84-D227-8A4E-A1BA-DC6AA7ADFDD3}"/>
          </ac:spMkLst>
        </pc:spChg>
        <pc:spChg chg="add mod">
          <ac:chgData name="Lučana Čutura" userId="0b265d7b-2ac1-41bc-9eff-e3200e9e9334" providerId="ADAL" clId="{0768F90D-BA9C-F341-B6B8-633F09E66F18}" dt="2023-03-09T15:01:08.469" v="3811" actId="1076"/>
          <ac:spMkLst>
            <pc:docMk/>
            <pc:sldMk cId="2788989359" sldId="299"/>
            <ac:spMk id="18" creationId="{98FC399F-CB81-AA45-8853-ADEB1641F4BA}"/>
          </ac:spMkLst>
        </pc:spChg>
        <pc:spChg chg="add mod">
          <ac:chgData name="Lučana Čutura" userId="0b265d7b-2ac1-41bc-9eff-e3200e9e9334" providerId="ADAL" clId="{0768F90D-BA9C-F341-B6B8-633F09E66F18}" dt="2023-03-09T15:10:56.493" v="3911" actId="1076"/>
          <ac:spMkLst>
            <pc:docMk/>
            <pc:sldMk cId="2788989359" sldId="299"/>
            <ac:spMk id="21" creationId="{A75275CB-EAA8-814A-B737-887678C01312}"/>
          </ac:spMkLst>
        </pc:spChg>
        <pc:picChg chg="del">
          <ac:chgData name="Lučana Čutura" userId="0b265d7b-2ac1-41bc-9eff-e3200e9e9334" providerId="ADAL" clId="{0768F90D-BA9C-F341-B6B8-633F09E66F18}" dt="2023-03-09T14:57:32.219" v="3781" actId="478"/>
          <ac:picMkLst>
            <pc:docMk/>
            <pc:sldMk cId="2788989359" sldId="299"/>
            <ac:picMk id="2" creationId="{A18ECEBF-F62D-564D-8B22-78D69B37612D}"/>
          </ac:picMkLst>
        </pc:picChg>
        <pc:picChg chg="del">
          <ac:chgData name="Lučana Čutura" userId="0b265d7b-2ac1-41bc-9eff-e3200e9e9334" providerId="ADAL" clId="{0768F90D-BA9C-F341-B6B8-633F09E66F18}" dt="2023-03-09T14:57:36.584" v="3782" actId="478"/>
          <ac:picMkLst>
            <pc:docMk/>
            <pc:sldMk cId="2788989359" sldId="299"/>
            <ac:picMk id="3" creationId="{F2662BD1-69C4-5743-BF6C-BEA68F5B86F7}"/>
          </ac:picMkLst>
        </pc:picChg>
        <pc:picChg chg="del">
          <ac:chgData name="Lučana Čutura" userId="0b265d7b-2ac1-41bc-9eff-e3200e9e9334" providerId="ADAL" clId="{0768F90D-BA9C-F341-B6B8-633F09E66F18}" dt="2023-03-09T14:57:39.452" v="3783" actId="478"/>
          <ac:picMkLst>
            <pc:docMk/>
            <pc:sldMk cId="2788989359" sldId="299"/>
            <ac:picMk id="5" creationId="{2AC2DFCE-0DFF-C344-AF47-17C942986C06}"/>
          </ac:picMkLst>
        </pc:picChg>
        <pc:picChg chg="del">
          <ac:chgData name="Lučana Čutura" userId="0b265d7b-2ac1-41bc-9eff-e3200e9e9334" providerId="ADAL" clId="{0768F90D-BA9C-F341-B6B8-633F09E66F18}" dt="2023-03-09T14:57:42.814" v="3784" actId="478"/>
          <ac:picMkLst>
            <pc:docMk/>
            <pc:sldMk cId="2788989359" sldId="299"/>
            <ac:picMk id="7" creationId="{E773FF77-6014-DE42-8599-F9FAEEA19218}"/>
          </ac:picMkLst>
        </pc:picChg>
        <pc:picChg chg="add del mod">
          <ac:chgData name="Lučana Čutura" userId="0b265d7b-2ac1-41bc-9eff-e3200e9e9334" providerId="ADAL" clId="{0768F90D-BA9C-F341-B6B8-633F09E66F18}" dt="2023-03-09T14:59:46.947" v="3791" actId="478"/>
          <ac:picMkLst>
            <pc:docMk/>
            <pc:sldMk cId="2788989359" sldId="299"/>
            <ac:picMk id="10" creationId="{6C6624F8-FC52-4640-BA5B-D2C93D776309}"/>
          </ac:picMkLst>
        </pc:picChg>
        <pc:picChg chg="add del mod">
          <ac:chgData name="Lučana Čutura" userId="0b265d7b-2ac1-41bc-9eff-e3200e9e9334" providerId="ADAL" clId="{0768F90D-BA9C-F341-B6B8-633F09E66F18}" dt="2023-03-09T15:10:03.784" v="3891" actId="478"/>
          <ac:picMkLst>
            <pc:docMk/>
            <pc:sldMk cId="2788989359" sldId="299"/>
            <ac:picMk id="14" creationId="{8A689F55-214B-C541-A5A5-A98E346A8974}"/>
          </ac:picMkLst>
        </pc:picChg>
        <pc:picChg chg="add mod">
          <ac:chgData name="Lučana Čutura" userId="0b265d7b-2ac1-41bc-9eff-e3200e9e9334" providerId="ADAL" clId="{0768F90D-BA9C-F341-B6B8-633F09E66F18}" dt="2023-03-09T15:10:27.261" v="3896" actId="14100"/>
          <ac:picMkLst>
            <pc:docMk/>
            <pc:sldMk cId="2788989359" sldId="299"/>
            <ac:picMk id="19" creationId="{192CB971-601B-804C-841B-0ECCD5C45995}"/>
          </ac:picMkLst>
        </pc:picChg>
      </pc:sldChg>
      <pc:sldChg chg="addSp delSp modSp add ord">
        <pc:chgData name="Lučana Čutura" userId="0b265d7b-2ac1-41bc-9eff-e3200e9e9334" providerId="ADAL" clId="{0768F90D-BA9C-F341-B6B8-633F09E66F18}" dt="2023-03-09T15:13:36.034" v="3996" actId="20577"/>
        <pc:sldMkLst>
          <pc:docMk/>
          <pc:sldMk cId="4193054488" sldId="300"/>
        </pc:sldMkLst>
        <pc:spChg chg="add">
          <ac:chgData name="Lučana Čutura" userId="0b265d7b-2ac1-41bc-9eff-e3200e9e9334" providerId="ADAL" clId="{0768F90D-BA9C-F341-B6B8-633F09E66F18}" dt="2023-03-09T15:02:34.869" v="3821" actId="139"/>
          <ac:spMkLst>
            <pc:docMk/>
            <pc:sldMk cId="4193054488" sldId="300"/>
            <ac:spMk id="4" creationId="{095B1C39-5F89-DE43-9066-A5760712C64A}"/>
          </ac:spMkLst>
        </pc:spChg>
        <pc:spChg chg="add del mod">
          <ac:chgData name="Lučana Čutura" userId="0b265d7b-2ac1-41bc-9eff-e3200e9e9334" providerId="ADAL" clId="{0768F90D-BA9C-F341-B6B8-633F09E66F18}" dt="2023-03-09T15:09:54.173" v="3889" actId="478"/>
          <ac:spMkLst>
            <pc:docMk/>
            <pc:sldMk cId="4193054488" sldId="300"/>
            <ac:spMk id="5" creationId="{B0A6665B-37EB-7348-862F-0B580BD2CFB0}"/>
          </ac:spMkLst>
        </pc:spChg>
        <pc:spChg chg="add mod">
          <ac:chgData name="Lučana Čutura" userId="0b265d7b-2ac1-41bc-9eff-e3200e9e9334" providerId="ADAL" clId="{0768F90D-BA9C-F341-B6B8-633F09E66F18}" dt="2023-03-09T15:13:36.034" v="3996" actId="20577"/>
          <ac:spMkLst>
            <pc:docMk/>
            <pc:sldMk cId="4193054488" sldId="300"/>
            <ac:spMk id="8" creationId="{60CD3D9D-99CD-9443-9A4A-58571CE37955}"/>
          </ac:spMkLst>
        </pc:spChg>
        <pc:spChg chg="del">
          <ac:chgData name="Lučana Čutura" userId="0b265d7b-2ac1-41bc-9eff-e3200e9e9334" providerId="ADAL" clId="{0768F90D-BA9C-F341-B6B8-633F09E66F18}" dt="2023-03-09T15:01:18.343" v="3814" actId="478"/>
          <ac:spMkLst>
            <pc:docMk/>
            <pc:sldMk cId="4193054488" sldId="300"/>
            <ac:spMk id="18" creationId="{98FC399F-CB81-AA45-8853-ADEB1641F4BA}"/>
          </ac:spMkLst>
        </pc:spChg>
        <pc:picChg chg="add mod">
          <ac:chgData name="Lučana Čutura" userId="0b265d7b-2ac1-41bc-9eff-e3200e9e9334" providerId="ADAL" clId="{0768F90D-BA9C-F341-B6B8-633F09E66F18}" dt="2023-03-09T15:02:40.974" v="3822" actId="14100"/>
          <ac:picMkLst>
            <pc:docMk/>
            <pc:sldMk cId="4193054488" sldId="300"/>
            <ac:picMk id="2" creationId="{F6764225-ECD2-E84E-AC9A-9B09C0B7E93B}"/>
          </ac:picMkLst>
        </pc:picChg>
        <pc:picChg chg="add mod">
          <ac:chgData name="Lučana Čutura" userId="0b265d7b-2ac1-41bc-9eff-e3200e9e9334" providerId="ADAL" clId="{0768F90D-BA9C-F341-B6B8-633F09E66F18}" dt="2023-03-09T15:11:31.593" v="3918" actId="14100"/>
          <ac:picMkLst>
            <pc:docMk/>
            <pc:sldMk cId="4193054488" sldId="300"/>
            <ac:picMk id="6" creationId="{27D46CD0-3A5D-AE4C-9A4D-AF5787FB6F48}"/>
          </ac:picMkLst>
        </pc:picChg>
        <pc:picChg chg="del mod">
          <ac:chgData name="Lučana Čutura" userId="0b265d7b-2ac1-41bc-9eff-e3200e9e9334" providerId="ADAL" clId="{0768F90D-BA9C-F341-B6B8-633F09E66F18}" dt="2023-03-09T15:11:01.474" v="3912" actId="478"/>
          <ac:picMkLst>
            <pc:docMk/>
            <pc:sldMk cId="4193054488" sldId="300"/>
            <ac:picMk id="14" creationId="{8A689F55-214B-C541-A5A5-A98E346A8974}"/>
          </ac:picMkLst>
        </pc:picChg>
      </pc:sldChg>
      <pc:sldChg chg="addSp modSp add ord">
        <pc:chgData name="Lučana Čutura" userId="0b265d7b-2ac1-41bc-9eff-e3200e9e9334" providerId="ADAL" clId="{0768F90D-BA9C-F341-B6B8-633F09E66F18}" dt="2023-03-09T15:16:42.064" v="4105" actId="20577"/>
        <pc:sldMkLst>
          <pc:docMk/>
          <pc:sldMk cId="1453027375" sldId="301"/>
        </pc:sldMkLst>
        <pc:spChg chg="add mod">
          <ac:chgData name="Lučana Čutura" userId="0b265d7b-2ac1-41bc-9eff-e3200e9e9334" providerId="ADAL" clId="{0768F90D-BA9C-F341-B6B8-633F09E66F18}" dt="2023-03-09T15:16:42.064" v="4105" actId="20577"/>
          <ac:spMkLst>
            <pc:docMk/>
            <pc:sldMk cId="1453027375" sldId="301"/>
            <ac:spMk id="7" creationId="{21B667CF-9637-7541-A4B4-B82060257DE2}"/>
          </ac:spMkLst>
        </pc:spChg>
        <pc:picChg chg="mod">
          <ac:chgData name="Lučana Čutura" userId="0b265d7b-2ac1-41bc-9eff-e3200e9e9334" providerId="ADAL" clId="{0768F90D-BA9C-F341-B6B8-633F09E66F18}" dt="2023-03-09T15:13:52.386" v="3999" actId="14100"/>
          <ac:picMkLst>
            <pc:docMk/>
            <pc:sldMk cId="1453027375" sldId="301"/>
            <ac:picMk id="2" creationId="{F6764225-ECD2-E84E-AC9A-9B09C0B7E93B}"/>
          </ac:picMkLst>
        </pc:picChg>
        <pc:picChg chg="add mod">
          <ac:chgData name="Lučana Čutura" userId="0b265d7b-2ac1-41bc-9eff-e3200e9e9334" providerId="ADAL" clId="{0768F90D-BA9C-F341-B6B8-633F09E66F18}" dt="2023-03-09T15:14:28.723" v="4008" actId="14100"/>
          <ac:picMkLst>
            <pc:docMk/>
            <pc:sldMk cId="1453027375" sldId="301"/>
            <ac:picMk id="3" creationId="{6000D262-650F-AC45-9F7B-2A4ADFD91FAE}"/>
          </ac:picMkLst>
        </pc:picChg>
      </pc:sldChg>
      <pc:sldChg chg="addSp modSp add ord">
        <pc:chgData name="Lučana Čutura" userId="0b265d7b-2ac1-41bc-9eff-e3200e9e9334" providerId="ADAL" clId="{0768F90D-BA9C-F341-B6B8-633F09E66F18}" dt="2023-03-09T15:18:37.508" v="4171" actId="20577"/>
        <pc:sldMkLst>
          <pc:docMk/>
          <pc:sldMk cId="3284607643" sldId="302"/>
        </pc:sldMkLst>
        <pc:spChg chg="add mod">
          <ac:chgData name="Lučana Čutura" userId="0b265d7b-2ac1-41bc-9eff-e3200e9e9334" providerId="ADAL" clId="{0768F90D-BA9C-F341-B6B8-633F09E66F18}" dt="2023-03-09T15:18:37.508" v="4171" actId="20577"/>
          <ac:spMkLst>
            <pc:docMk/>
            <pc:sldMk cId="3284607643" sldId="302"/>
            <ac:spMk id="11" creationId="{501D940D-97C2-B64F-BAA3-E9A461335019}"/>
          </ac:spMkLst>
        </pc:spChg>
        <pc:picChg chg="mod">
          <ac:chgData name="Lučana Čutura" userId="0b265d7b-2ac1-41bc-9eff-e3200e9e9334" providerId="ADAL" clId="{0768F90D-BA9C-F341-B6B8-633F09E66F18}" dt="2023-03-09T15:16:58.915" v="4108" actId="14100"/>
          <ac:picMkLst>
            <pc:docMk/>
            <pc:sldMk cId="3284607643" sldId="302"/>
            <ac:picMk id="3" creationId="{6000D262-650F-AC45-9F7B-2A4ADFD91FAE}"/>
          </ac:picMkLst>
        </pc:picChg>
        <pc:picChg chg="add mod">
          <ac:chgData name="Lučana Čutura" userId="0b265d7b-2ac1-41bc-9eff-e3200e9e9334" providerId="ADAL" clId="{0768F90D-BA9C-F341-B6B8-633F09E66F18}" dt="2023-03-09T15:17:29.732" v="4115" actId="14100"/>
          <ac:picMkLst>
            <pc:docMk/>
            <pc:sldMk cId="3284607643" sldId="302"/>
            <ac:picMk id="5" creationId="{9FA300B3-024C-0D49-81E3-CAF94BC56D4D}"/>
          </ac:picMkLst>
        </pc:picChg>
      </pc:sldChg>
      <pc:sldChg chg="addSp delSp modSp add ord">
        <pc:chgData name="Lučana Čutura" userId="0b265d7b-2ac1-41bc-9eff-e3200e9e9334" providerId="ADAL" clId="{0768F90D-BA9C-F341-B6B8-633F09E66F18}" dt="2023-03-09T15:22:14.591" v="4333" actId="20577"/>
        <pc:sldMkLst>
          <pc:docMk/>
          <pc:sldMk cId="956523681" sldId="303"/>
        </pc:sldMkLst>
        <pc:spChg chg="add mod">
          <ac:chgData name="Lučana Čutura" userId="0b265d7b-2ac1-41bc-9eff-e3200e9e9334" providerId="ADAL" clId="{0768F90D-BA9C-F341-B6B8-633F09E66F18}" dt="2023-03-09T15:22:14.591" v="4333" actId="20577"/>
          <ac:spMkLst>
            <pc:docMk/>
            <pc:sldMk cId="956523681" sldId="303"/>
            <ac:spMk id="14" creationId="{A551C8EC-5D39-B84E-9435-0E78BB18E022}"/>
          </ac:spMkLst>
        </pc:spChg>
        <pc:picChg chg="del">
          <ac:chgData name="Lučana Čutura" userId="0b265d7b-2ac1-41bc-9eff-e3200e9e9334" providerId="ADAL" clId="{0768F90D-BA9C-F341-B6B8-633F09E66F18}" dt="2023-03-09T15:19:25.904" v="4174" actId="478"/>
          <ac:picMkLst>
            <pc:docMk/>
            <pc:sldMk cId="956523681" sldId="303"/>
            <ac:picMk id="6" creationId="{27D46CD0-3A5D-AE4C-9A4D-AF5787FB6F48}"/>
          </ac:picMkLst>
        </pc:picChg>
        <pc:picChg chg="add mod">
          <ac:chgData name="Lučana Čutura" userId="0b265d7b-2ac1-41bc-9eff-e3200e9e9334" providerId="ADAL" clId="{0768F90D-BA9C-F341-B6B8-633F09E66F18}" dt="2023-03-09T15:19:46.345" v="4179" actId="14100"/>
          <ac:picMkLst>
            <pc:docMk/>
            <pc:sldMk cId="956523681" sldId="303"/>
            <ac:picMk id="10" creationId="{44E87226-7F9A-874C-9E72-1CEB06DEC785}"/>
          </ac:picMkLst>
        </pc:picChg>
      </pc:sldChg>
      <pc:sldChg chg="addSp delSp modSp add ord">
        <pc:chgData name="Lučana Čutura" userId="0b265d7b-2ac1-41bc-9eff-e3200e9e9334" providerId="ADAL" clId="{0768F90D-BA9C-F341-B6B8-633F09E66F18}" dt="2023-03-10T08:57:56.202" v="4439" actId="1076"/>
        <pc:sldMkLst>
          <pc:docMk/>
          <pc:sldMk cId="1213927999" sldId="304"/>
        </pc:sldMkLst>
        <pc:spChg chg="add mod">
          <ac:chgData name="Lučana Čutura" userId="0b265d7b-2ac1-41bc-9eff-e3200e9e9334" providerId="ADAL" clId="{0768F90D-BA9C-F341-B6B8-633F09E66F18}" dt="2023-03-09T15:23:55.774" v="4362" actId="1076"/>
          <ac:spMkLst>
            <pc:docMk/>
            <pc:sldMk cId="1213927999" sldId="304"/>
            <ac:spMk id="6" creationId="{BED0E80B-55E8-9140-97B5-7A5390939153}"/>
          </ac:spMkLst>
        </pc:spChg>
        <pc:spChg chg="del">
          <ac:chgData name="Lučana Čutura" userId="0b265d7b-2ac1-41bc-9eff-e3200e9e9334" providerId="ADAL" clId="{0768F90D-BA9C-F341-B6B8-633F09E66F18}" dt="2023-03-09T15:22:51.154" v="4337" actId="478"/>
          <ac:spMkLst>
            <pc:docMk/>
            <pc:sldMk cId="1213927999" sldId="304"/>
            <ac:spMk id="7" creationId="{21B667CF-9637-7541-A4B4-B82060257DE2}"/>
          </ac:spMkLst>
        </pc:spChg>
        <pc:spChg chg="del">
          <ac:chgData name="Lučana Čutura" userId="0b265d7b-2ac1-41bc-9eff-e3200e9e9334" providerId="ADAL" clId="{0768F90D-BA9C-F341-B6B8-633F09E66F18}" dt="2023-03-09T15:22:49.427" v="4336" actId="478"/>
          <ac:spMkLst>
            <pc:docMk/>
            <pc:sldMk cId="1213927999" sldId="304"/>
            <ac:spMk id="8" creationId="{60CD3D9D-99CD-9443-9A4A-58571CE37955}"/>
          </ac:spMkLst>
        </pc:spChg>
        <pc:spChg chg="del">
          <ac:chgData name="Lučana Čutura" userId="0b265d7b-2ac1-41bc-9eff-e3200e9e9334" providerId="ADAL" clId="{0768F90D-BA9C-F341-B6B8-633F09E66F18}" dt="2023-03-09T15:22:52.941" v="4338" actId="478"/>
          <ac:spMkLst>
            <pc:docMk/>
            <pc:sldMk cId="1213927999" sldId="304"/>
            <ac:spMk id="11" creationId="{501D940D-97C2-B64F-BAA3-E9A461335019}"/>
          </ac:spMkLst>
        </pc:spChg>
        <pc:spChg chg="add mod">
          <ac:chgData name="Lučana Čutura" userId="0b265d7b-2ac1-41bc-9eff-e3200e9e9334" providerId="ADAL" clId="{0768F90D-BA9C-F341-B6B8-633F09E66F18}" dt="2023-03-09T15:25:30.336" v="4373" actId="1076"/>
          <ac:spMkLst>
            <pc:docMk/>
            <pc:sldMk cId="1213927999" sldId="304"/>
            <ac:spMk id="12" creationId="{31D4787C-A895-D648-B5AD-A07CC7F0CCB7}"/>
          </ac:spMkLst>
        </pc:spChg>
        <pc:spChg chg="del">
          <ac:chgData name="Lučana Čutura" userId="0b265d7b-2ac1-41bc-9eff-e3200e9e9334" providerId="ADAL" clId="{0768F90D-BA9C-F341-B6B8-633F09E66F18}" dt="2023-03-09T15:23:06.036" v="4342" actId="478"/>
          <ac:spMkLst>
            <pc:docMk/>
            <pc:sldMk cId="1213927999" sldId="304"/>
            <ac:spMk id="14" creationId="{A551C8EC-5D39-B84E-9435-0E78BB18E022}"/>
          </ac:spMkLst>
        </pc:spChg>
        <pc:spChg chg="add mod">
          <ac:chgData name="Lučana Čutura" userId="0b265d7b-2ac1-41bc-9eff-e3200e9e9334" providerId="ADAL" clId="{0768F90D-BA9C-F341-B6B8-633F09E66F18}" dt="2023-03-09T15:25:46.235" v="4387" actId="1076"/>
          <ac:spMkLst>
            <pc:docMk/>
            <pc:sldMk cId="1213927999" sldId="304"/>
            <ac:spMk id="15" creationId="{73E4C7FE-B5B2-2749-9806-FCF2A315B143}"/>
          </ac:spMkLst>
        </pc:spChg>
        <pc:spChg chg="add mod">
          <ac:chgData name="Lučana Čutura" userId="0b265d7b-2ac1-41bc-9eff-e3200e9e9334" providerId="ADAL" clId="{0768F90D-BA9C-F341-B6B8-633F09E66F18}" dt="2023-03-10T08:57:56.202" v="4439" actId="1076"/>
          <ac:spMkLst>
            <pc:docMk/>
            <pc:sldMk cId="1213927999" sldId="304"/>
            <ac:spMk id="18" creationId="{045B5637-D687-A141-8E03-A91F99285B75}"/>
          </ac:spMkLst>
        </pc:spChg>
        <pc:spChg chg="add mod">
          <ac:chgData name="Lučana Čutura" userId="0b265d7b-2ac1-41bc-9eff-e3200e9e9334" providerId="ADAL" clId="{0768F90D-BA9C-F341-B6B8-633F09E66F18}" dt="2023-03-09T15:27:43.749" v="4404" actId="1076"/>
          <ac:spMkLst>
            <pc:docMk/>
            <pc:sldMk cId="1213927999" sldId="304"/>
            <ac:spMk id="19" creationId="{D5C29B5B-9E89-FE46-A062-816FDD1C1EFD}"/>
          </ac:spMkLst>
        </pc:spChg>
        <pc:spChg chg="add mod">
          <ac:chgData name="Lučana Čutura" userId="0b265d7b-2ac1-41bc-9eff-e3200e9e9334" providerId="ADAL" clId="{0768F90D-BA9C-F341-B6B8-633F09E66F18}" dt="2023-03-09T15:31:04.098" v="4410" actId="1076"/>
          <ac:spMkLst>
            <pc:docMk/>
            <pc:sldMk cId="1213927999" sldId="304"/>
            <ac:spMk id="20" creationId="{8F2288D3-0D23-B34C-9B76-9D42B96198B5}"/>
          </ac:spMkLst>
        </pc:spChg>
        <pc:spChg chg="add mod">
          <ac:chgData name="Lučana Čutura" userId="0b265d7b-2ac1-41bc-9eff-e3200e9e9334" providerId="ADAL" clId="{0768F90D-BA9C-F341-B6B8-633F09E66F18}" dt="2023-03-10T08:56:51" v="4428" actId="1076"/>
          <ac:spMkLst>
            <pc:docMk/>
            <pc:sldMk cId="1213927999" sldId="304"/>
            <ac:spMk id="21" creationId="{61B33ED5-86AB-B04F-AC26-CCB365416D9F}"/>
          </ac:spMkLst>
        </pc:spChg>
        <pc:picChg chg="del">
          <ac:chgData name="Lučana Čutura" userId="0b265d7b-2ac1-41bc-9eff-e3200e9e9334" providerId="ADAL" clId="{0768F90D-BA9C-F341-B6B8-633F09E66F18}" dt="2023-03-09T15:23:01.350" v="4340" actId="478"/>
          <ac:picMkLst>
            <pc:docMk/>
            <pc:sldMk cId="1213927999" sldId="304"/>
            <ac:picMk id="2" creationId="{F6764225-ECD2-E84E-AC9A-9B09C0B7E93B}"/>
          </ac:picMkLst>
        </pc:picChg>
        <pc:picChg chg="del">
          <ac:chgData name="Lučana Čutura" userId="0b265d7b-2ac1-41bc-9eff-e3200e9e9334" providerId="ADAL" clId="{0768F90D-BA9C-F341-B6B8-633F09E66F18}" dt="2023-03-09T15:22:58.219" v="4339" actId="478"/>
          <ac:picMkLst>
            <pc:docMk/>
            <pc:sldMk cId="1213927999" sldId="304"/>
            <ac:picMk id="3" creationId="{6000D262-650F-AC45-9F7B-2A4ADFD91FAE}"/>
          </ac:picMkLst>
        </pc:picChg>
        <pc:picChg chg="del">
          <ac:chgData name="Lučana Čutura" userId="0b265d7b-2ac1-41bc-9eff-e3200e9e9334" providerId="ADAL" clId="{0768F90D-BA9C-F341-B6B8-633F09E66F18}" dt="2023-03-09T15:23:03.854" v="4341" actId="478"/>
          <ac:picMkLst>
            <pc:docMk/>
            <pc:sldMk cId="1213927999" sldId="304"/>
            <ac:picMk id="5" creationId="{9FA300B3-024C-0D49-81E3-CAF94BC56D4D}"/>
          </ac:picMkLst>
        </pc:picChg>
        <pc:picChg chg="mod">
          <ac:chgData name="Lučana Čutura" userId="0b265d7b-2ac1-41bc-9eff-e3200e9e9334" providerId="ADAL" clId="{0768F90D-BA9C-F341-B6B8-633F09E66F18}" dt="2023-03-09T15:23:09.030" v="4343" actId="14100"/>
          <ac:picMkLst>
            <pc:docMk/>
            <pc:sldMk cId="1213927999" sldId="304"/>
            <ac:picMk id="10" creationId="{44E87226-7F9A-874C-9E72-1CEB06DEC785}"/>
          </ac:picMkLst>
        </pc:picChg>
      </pc:sldChg>
      <pc:sldChg chg="addSp modSp new modTransition">
        <pc:chgData name="Lučana Čutura" userId="0b265d7b-2ac1-41bc-9eff-e3200e9e9334" providerId="ADAL" clId="{0768F90D-BA9C-F341-B6B8-633F09E66F18}" dt="2023-03-10T14:34:57.714" v="6240" actId="12563"/>
        <pc:sldMkLst>
          <pc:docMk/>
          <pc:sldMk cId="2975612373" sldId="305"/>
        </pc:sldMkLst>
        <pc:spChg chg="add mod">
          <ac:chgData name="Lučana Čutura" userId="0b265d7b-2ac1-41bc-9eff-e3200e9e9334" providerId="ADAL" clId="{0768F90D-BA9C-F341-B6B8-633F09E66F18}" dt="2023-03-10T14:33:37.036" v="6239" actId="1076"/>
          <ac:spMkLst>
            <pc:docMk/>
            <pc:sldMk cId="2975612373" sldId="305"/>
            <ac:spMk id="4" creationId="{74DC288F-7C84-1A4E-B042-1C6509C8BF32}"/>
          </ac:spMkLst>
        </pc:spChg>
        <pc:picChg chg="add mod">
          <ac:chgData name="Lučana Čutura" userId="0b265d7b-2ac1-41bc-9eff-e3200e9e9334" providerId="ADAL" clId="{0768F90D-BA9C-F341-B6B8-633F09E66F18}" dt="2023-03-10T14:33:09.121" v="6209" actId="14100"/>
          <ac:picMkLst>
            <pc:docMk/>
            <pc:sldMk cId="2975612373" sldId="305"/>
            <ac:picMk id="2" creationId="{D5DB487D-D5DD-9340-B58A-30B05804AE92}"/>
          </ac:picMkLst>
        </pc:picChg>
      </pc:sldChg>
      <pc:sldChg chg="delSp modSp add ord modTransition">
        <pc:chgData name="Lučana Čutura" userId="0b265d7b-2ac1-41bc-9eff-e3200e9e9334" providerId="ADAL" clId="{0768F90D-BA9C-F341-B6B8-633F09E66F18}" dt="2023-03-10T09:00:04.931" v="4482" actId="12563"/>
        <pc:sldMkLst>
          <pc:docMk/>
          <pc:sldMk cId="3031174049" sldId="306"/>
        </pc:sldMkLst>
        <pc:spChg chg="del">
          <ac:chgData name="Lučana Čutura" userId="0b265d7b-2ac1-41bc-9eff-e3200e9e9334" providerId="ADAL" clId="{0768F90D-BA9C-F341-B6B8-633F09E66F18}" dt="2023-03-10T08:59:39.282" v="4476" actId="478"/>
          <ac:spMkLst>
            <pc:docMk/>
            <pc:sldMk cId="3031174049" sldId="306"/>
            <ac:spMk id="6" creationId="{19EDD456-7187-2C46-830E-6ECB66578EDB}"/>
          </ac:spMkLst>
        </pc:spChg>
        <pc:spChg chg="mod">
          <ac:chgData name="Lučana Čutura" userId="0b265d7b-2ac1-41bc-9eff-e3200e9e9334" providerId="ADAL" clId="{0768F90D-BA9C-F341-B6B8-633F09E66F18}" dt="2023-03-10T08:59:46.137" v="4478" actId="1076"/>
          <ac:spMkLst>
            <pc:docMk/>
            <pc:sldMk cId="3031174049" sldId="306"/>
            <ac:spMk id="7" creationId="{CE483BFA-94D0-9A48-8434-6BB611804E74}"/>
          </ac:spMkLst>
        </pc:spChg>
        <pc:picChg chg="del">
          <ac:chgData name="Lučana Čutura" userId="0b265d7b-2ac1-41bc-9eff-e3200e9e9334" providerId="ADAL" clId="{0768F90D-BA9C-F341-B6B8-633F09E66F18}" dt="2023-03-10T08:59:37.459" v="4475" actId="478"/>
          <ac:picMkLst>
            <pc:docMk/>
            <pc:sldMk cId="3031174049" sldId="306"/>
            <ac:picMk id="2" creationId="{47E15F6B-B755-EA4D-99AD-2B3933ADFAE1}"/>
          </ac:picMkLst>
        </pc:picChg>
        <pc:picChg chg="mod">
          <ac:chgData name="Lučana Čutura" userId="0b265d7b-2ac1-41bc-9eff-e3200e9e9334" providerId="ADAL" clId="{0768F90D-BA9C-F341-B6B8-633F09E66F18}" dt="2023-03-10T08:59:42.911" v="4477" actId="1076"/>
          <ac:picMkLst>
            <pc:docMk/>
            <pc:sldMk cId="3031174049" sldId="306"/>
            <ac:picMk id="4" creationId="{166E8ED7-C76C-9541-AE34-BBA760E7C9C7}"/>
          </ac:picMkLst>
        </pc:picChg>
      </pc:sldChg>
      <pc:sldChg chg="addSp modSp add ord modTransition">
        <pc:chgData name="Lučana Čutura" userId="0b265d7b-2ac1-41bc-9eff-e3200e9e9334" providerId="ADAL" clId="{0768F90D-BA9C-F341-B6B8-633F09E66F18}" dt="2023-03-10T09:02:22.773" v="4490" actId="14100"/>
        <pc:sldMkLst>
          <pc:docMk/>
          <pc:sldMk cId="2281613681" sldId="307"/>
        </pc:sldMkLst>
        <pc:picChg chg="add mod">
          <ac:chgData name="Lučana Čutura" userId="0b265d7b-2ac1-41bc-9eff-e3200e9e9334" providerId="ADAL" clId="{0768F90D-BA9C-F341-B6B8-633F09E66F18}" dt="2023-03-10T09:02:22.773" v="4490" actId="14100"/>
          <ac:picMkLst>
            <pc:docMk/>
            <pc:sldMk cId="2281613681" sldId="307"/>
            <ac:picMk id="2" creationId="{7C990D85-0581-3E49-A80E-84C6ECE7C051}"/>
          </ac:picMkLst>
        </pc:picChg>
      </pc:sldChg>
      <pc:sldChg chg="addSp delSp modSp add ord">
        <pc:chgData name="Lučana Čutura" userId="0b265d7b-2ac1-41bc-9eff-e3200e9e9334" providerId="ADAL" clId="{0768F90D-BA9C-F341-B6B8-633F09E66F18}" dt="2023-03-10T09:20:56.405" v="4520" actId="1076"/>
        <pc:sldMkLst>
          <pc:docMk/>
          <pc:sldMk cId="3204312418" sldId="308"/>
        </pc:sldMkLst>
        <pc:spChg chg="add mod">
          <ac:chgData name="Lučana Čutura" userId="0b265d7b-2ac1-41bc-9eff-e3200e9e9334" providerId="ADAL" clId="{0768F90D-BA9C-F341-B6B8-633F09E66F18}" dt="2023-03-10T09:03:06.204" v="4498" actId="2711"/>
          <ac:spMkLst>
            <pc:docMk/>
            <pc:sldMk cId="3204312418" sldId="308"/>
            <ac:spMk id="3" creationId="{F8BE9E2C-857F-D148-8E56-1860411696CC}"/>
          </ac:spMkLst>
        </pc:spChg>
        <pc:spChg chg="add mod">
          <ac:chgData name="Lučana Čutura" userId="0b265d7b-2ac1-41bc-9eff-e3200e9e9334" providerId="ADAL" clId="{0768F90D-BA9C-F341-B6B8-633F09E66F18}" dt="2023-03-10T09:20:56.405" v="4520" actId="1076"/>
          <ac:spMkLst>
            <pc:docMk/>
            <pc:sldMk cId="3204312418" sldId="308"/>
            <ac:spMk id="4" creationId="{BDCA0BF4-1EED-194B-8216-B31850A6BBA2}"/>
          </ac:spMkLst>
        </pc:spChg>
        <pc:spChg chg="del">
          <ac:chgData name="Lučana Čutura" userId="0b265d7b-2ac1-41bc-9eff-e3200e9e9334" providerId="ADAL" clId="{0768F90D-BA9C-F341-B6B8-633F09E66F18}" dt="2023-03-10T09:02:40.580" v="4493" actId="478"/>
          <ac:spMkLst>
            <pc:docMk/>
            <pc:sldMk cId="3204312418" sldId="308"/>
            <ac:spMk id="7" creationId="{CE483BFA-94D0-9A48-8434-6BB611804E74}"/>
          </ac:spMkLst>
        </pc:spChg>
        <pc:picChg chg="mod">
          <ac:chgData name="Lučana Čutura" userId="0b265d7b-2ac1-41bc-9eff-e3200e9e9334" providerId="ADAL" clId="{0768F90D-BA9C-F341-B6B8-633F09E66F18}" dt="2023-03-10T09:02:47.835" v="4495" actId="14100"/>
          <ac:picMkLst>
            <pc:docMk/>
            <pc:sldMk cId="3204312418" sldId="308"/>
            <ac:picMk id="2" creationId="{7C990D85-0581-3E49-A80E-84C6ECE7C051}"/>
          </ac:picMkLst>
        </pc:picChg>
        <pc:picChg chg="del">
          <ac:chgData name="Lučana Čutura" userId="0b265d7b-2ac1-41bc-9eff-e3200e9e9334" providerId="ADAL" clId="{0768F90D-BA9C-F341-B6B8-633F09E66F18}" dt="2023-03-10T09:02:44.600" v="4494" actId="478"/>
          <ac:picMkLst>
            <pc:docMk/>
            <pc:sldMk cId="3204312418" sldId="308"/>
            <ac:picMk id="4" creationId="{166E8ED7-C76C-9541-AE34-BBA760E7C9C7}"/>
          </ac:picMkLst>
        </pc:picChg>
      </pc:sldChg>
      <pc:sldChg chg="addSp delSp modSp add ord">
        <pc:chgData name="Lučana Čutura" userId="0b265d7b-2ac1-41bc-9eff-e3200e9e9334" providerId="ADAL" clId="{0768F90D-BA9C-F341-B6B8-633F09E66F18}" dt="2023-03-10T14:05:20.939" v="4755" actId="478"/>
        <pc:sldMkLst>
          <pc:docMk/>
          <pc:sldMk cId="3385232239" sldId="309"/>
        </pc:sldMkLst>
        <pc:spChg chg="del">
          <ac:chgData name="Lučana Čutura" userId="0b265d7b-2ac1-41bc-9eff-e3200e9e9334" providerId="ADAL" clId="{0768F90D-BA9C-F341-B6B8-633F09E66F18}" dt="2023-03-10T09:22:36.552" v="4523" actId="478"/>
          <ac:spMkLst>
            <pc:docMk/>
            <pc:sldMk cId="3385232239" sldId="309"/>
            <ac:spMk id="4" creationId="{BDCA0BF4-1EED-194B-8216-B31850A6BBA2}"/>
          </ac:spMkLst>
        </pc:spChg>
        <pc:spChg chg="add mod">
          <ac:chgData name="Lučana Čutura" userId="0b265d7b-2ac1-41bc-9eff-e3200e9e9334" providerId="ADAL" clId="{0768F90D-BA9C-F341-B6B8-633F09E66F18}" dt="2023-03-10T14:04:39.137" v="4750" actId="20577"/>
          <ac:spMkLst>
            <pc:docMk/>
            <pc:sldMk cId="3385232239" sldId="309"/>
            <ac:spMk id="4" creationId="{C6C6D0FF-54C9-B24F-9358-603C95FB4D6D}"/>
          </ac:spMkLst>
        </pc:spChg>
        <pc:spChg chg="add del mod">
          <ac:chgData name="Lučana Čutura" userId="0b265d7b-2ac1-41bc-9eff-e3200e9e9334" providerId="ADAL" clId="{0768F90D-BA9C-F341-B6B8-633F09E66F18}" dt="2023-03-10T14:05:20.939" v="4755" actId="478"/>
          <ac:spMkLst>
            <pc:docMk/>
            <pc:sldMk cId="3385232239" sldId="309"/>
            <ac:spMk id="6" creationId="{D3D4B5AF-A140-F240-AD6F-E06FD1AA3A7C}"/>
          </ac:spMkLst>
        </pc:spChg>
        <pc:picChg chg="mod">
          <ac:chgData name="Lučana Čutura" userId="0b265d7b-2ac1-41bc-9eff-e3200e9e9334" providerId="ADAL" clId="{0768F90D-BA9C-F341-B6B8-633F09E66F18}" dt="2023-03-10T09:22:39.370" v="4524" actId="14100"/>
          <ac:picMkLst>
            <pc:docMk/>
            <pc:sldMk cId="3385232239" sldId="309"/>
            <ac:picMk id="2" creationId="{7C990D85-0581-3E49-A80E-84C6ECE7C051}"/>
          </ac:picMkLst>
        </pc:picChg>
        <pc:picChg chg="add mod">
          <ac:chgData name="Lučana Čutura" userId="0b265d7b-2ac1-41bc-9eff-e3200e9e9334" providerId="ADAL" clId="{0768F90D-BA9C-F341-B6B8-633F09E66F18}" dt="2023-03-10T09:23:20.393" v="4531" actId="14100"/>
          <ac:picMkLst>
            <pc:docMk/>
            <pc:sldMk cId="3385232239" sldId="309"/>
            <ac:picMk id="5" creationId="{AD3B577B-EB40-D344-AA6E-095C47EE2E09}"/>
          </ac:picMkLst>
        </pc:picChg>
      </pc:sldChg>
      <pc:sldChg chg="addSp delSp modSp add ord">
        <pc:chgData name="Lučana Čutura" userId="0b265d7b-2ac1-41bc-9eff-e3200e9e9334" providerId="ADAL" clId="{0768F90D-BA9C-F341-B6B8-633F09E66F18}" dt="2023-03-10T14:08:51.070" v="5019" actId="14100"/>
        <pc:sldMkLst>
          <pc:docMk/>
          <pc:sldMk cId="3427993197" sldId="310"/>
        </pc:sldMkLst>
        <pc:spChg chg="del mod">
          <ac:chgData name="Lučana Čutura" userId="0b265d7b-2ac1-41bc-9eff-e3200e9e9334" providerId="ADAL" clId="{0768F90D-BA9C-F341-B6B8-633F09E66F18}" dt="2023-03-10T14:06:16.499" v="4771" actId="478"/>
          <ac:spMkLst>
            <pc:docMk/>
            <pc:sldMk cId="3427993197" sldId="310"/>
            <ac:spMk id="6" creationId="{D3D4B5AF-A140-F240-AD6F-E06FD1AA3A7C}"/>
          </ac:spMkLst>
        </pc:spChg>
        <pc:spChg chg="add mod">
          <ac:chgData name="Lučana Čutura" userId="0b265d7b-2ac1-41bc-9eff-e3200e9e9334" providerId="ADAL" clId="{0768F90D-BA9C-F341-B6B8-633F09E66F18}" dt="2023-03-10T14:06:25.491" v="4774" actId="2711"/>
          <ac:spMkLst>
            <pc:docMk/>
            <pc:sldMk cId="3427993197" sldId="310"/>
            <ac:spMk id="9" creationId="{7E1E8042-C82E-D54F-B5F3-5FF74E81A1E6}"/>
          </ac:spMkLst>
        </pc:spChg>
        <pc:spChg chg="add mod">
          <ac:chgData name="Lučana Čutura" userId="0b265d7b-2ac1-41bc-9eff-e3200e9e9334" providerId="ADAL" clId="{0768F90D-BA9C-F341-B6B8-633F09E66F18}" dt="2023-03-10T14:08:51.070" v="5019" actId="14100"/>
          <ac:spMkLst>
            <pc:docMk/>
            <pc:sldMk cId="3427993197" sldId="310"/>
            <ac:spMk id="11" creationId="{A90F671C-3188-8F46-AFCB-35FCF3471823}"/>
          </ac:spMkLst>
        </pc:spChg>
        <pc:picChg chg="mod">
          <ac:chgData name="Lučana Čutura" userId="0b265d7b-2ac1-41bc-9eff-e3200e9e9334" providerId="ADAL" clId="{0768F90D-BA9C-F341-B6B8-633F09E66F18}" dt="2023-03-10T14:05:24.966" v="4756" actId="14100"/>
          <ac:picMkLst>
            <pc:docMk/>
            <pc:sldMk cId="3427993197" sldId="310"/>
            <ac:picMk id="5" creationId="{AD3B577B-EB40-D344-AA6E-095C47EE2E09}"/>
          </ac:picMkLst>
        </pc:picChg>
        <pc:picChg chg="add mod">
          <ac:chgData name="Lučana Čutura" userId="0b265d7b-2ac1-41bc-9eff-e3200e9e9334" providerId="ADAL" clId="{0768F90D-BA9C-F341-B6B8-633F09E66F18}" dt="2023-03-10T14:06:05.535" v="4768" actId="14100"/>
          <ac:picMkLst>
            <pc:docMk/>
            <pc:sldMk cId="3427993197" sldId="310"/>
            <ac:picMk id="7" creationId="{DED8A314-6F15-EF49-91C0-B23E1AB28B1F}"/>
          </ac:picMkLst>
        </pc:picChg>
      </pc:sldChg>
      <pc:sldChg chg="addSp delSp modSp add ord">
        <pc:chgData name="Lučana Čutura" userId="0b265d7b-2ac1-41bc-9eff-e3200e9e9334" providerId="ADAL" clId="{0768F90D-BA9C-F341-B6B8-633F09E66F18}" dt="2023-03-10T14:10:40.941" v="5027" actId="14100"/>
        <pc:sldMkLst>
          <pc:docMk/>
          <pc:sldMk cId="935186006" sldId="311"/>
        </pc:sldMkLst>
        <pc:picChg chg="del">
          <ac:chgData name="Lučana Čutura" userId="0b265d7b-2ac1-41bc-9eff-e3200e9e9334" providerId="ADAL" clId="{0768F90D-BA9C-F341-B6B8-633F09E66F18}" dt="2023-03-10T14:10:18.393" v="5022" actId="478"/>
          <ac:picMkLst>
            <pc:docMk/>
            <pc:sldMk cId="935186006" sldId="311"/>
            <ac:picMk id="2" creationId="{7C990D85-0581-3E49-A80E-84C6ECE7C051}"/>
          </ac:picMkLst>
        </pc:picChg>
        <pc:picChg chg="add mod">
          <ac:chgData name="Lučana Čutura" userId="0b265d7b-2ac1-41bc-9eff-e3200e9e9334" providerId="ADAL" clId="{0768F90D-BA9C-F341-B6B8-633F09E66F18}" dt="2023-03-10T14:10:40.941" v="5027" actId="14100"/>
          <ac:picMkLst>
            <pc:docMk/>
            <pc:sldMk cId="935186006" sldId="311"/>
            <ac:picMk id="6" creationId="{3156BF0E-E78D-E745-9FCA-FBCD5C214254}"/>
          </ac:picMkLst>
        </pc:picChg>
      </pc:sldChg>
      <pc:sldChg chg="addSp delSp modSp add ord">
        <pc:chgData name="Lučana Čutura" userId="0b265d7b-2ac1-41bc-9eff-e3200e9e9334" providerId="ADAL" clId="{0768F90D-BA9C-F341-B6B8-633F09E66F18}" dt="2023-03-10T14:11:08.587" v="5035" actId="139"/>
        <pc:sldMkLst>
          <pc:docMk/>
          <pc:sldMk cId="3689691238" sldId="312"/>
        </pc:sldMkLst>
        <pc:spChg chg="add">
          <ac:chgData name="Lučana Čutura" userId="0b265d7b-2ac1-41bc-9eff-e3200e9e9334" providerId="ADAL" clId="{0768F90D-BA9C-F341-B6B8-633F09E66F18}" dt="2023-03-10T14:11:08.587" v="5035" actId="139"/>
          <ac:spMkLst>
            <pc:docMk/>
            <pc:sldMk cId="3689691238" sldId="312"/>
            <ac:spMk id="2" creationId="{E8F331A0-3AE7-DD42-AC22-AC1BC4738225}"/>
          </ac:spMkLst>
        </pc:spChg>
        <pc:spChg chg="del">
          <ac:chgData name="Lučana Čutura" userId="0b265d7b-2ac1-41bc-9eff-e3200e9e9334" providerId="ADAL" clId="{0768F90D-BA9C-F341-B6B8-633F09E66F18}" dt="2023-03-10T14:10:54.091" v="5030" actId="478"/>
          <ac:spMkLst>
            <pc:docMk/>
            <pc:sldMk cId="3689691238" sldId="312"/>
            <ac:spMk id="4" creationId="{C6C6D0FF-54C9-B24F-9358-603C95FB4D6D}"/>
          </ac:spMkLst>
        </pc:spChg>
        <pc:spChg chg="del">
          <ac:chgData name="Lučana Čutura" userId="0b265d7b-2ac1-41bc-9eff-e3200e9e9334" providerId="ADAL" clId="{0768F90D-BA9C-F341-B6B8-633F09E66F18}" dt="2023-03-10T14:10:56.001" v="5031" actId="478"/>
          <ac:spMkLst>
            <pc:docMk/>
            <pc:sldMk cId="3689691238" sldId="312"/>
            <ac:spMk id="11" creationId="{A90F671C-3188-8F46-AFCB-35FCF3471823}"/>
          </ac:spMkLst>
        </pc:spChg>
        <pc:picChg chg="del">
          <ac:chgData name="Lučana Čutura" userId="0b265d7b-2ac1-41bc-9eff-e3200e9e9334" providerId="ADAL" clId="{0768F90D-BA9C-F341-B6B8-633F09E66F18}" dt="2023-03-10T14:10:59.259" v="5032" actId="478"/>
          <ac:picMkLst>
            <pc:docMk/>
            <pc:sldMk cId="3689691238" sldId="312"/>
            <ac:picMk id="5" creationId="{AD3B577B-EB40-D344-AA6E-095C47EE2E09}"/>
          </ac:picMkLst>
        </pc:picChg>
        <pc:picChg chg="mod">
          <ac:chgData name="Lučana Čutura" userId="0b265d7b-2ac1-41bc-9eff-e3200e9e9334" providerId="ADAL" clId="{0768F90D-BA9C-F341-B6B8-633F09E66F18}" dt="2023-03-10T14:11:05.514" v="5034" actId="14100"/>
          <ac:picMkLst>
            <pc:docMk/>
            <pc:sldMk cId="3689691238" sldId="312"/>
            <ac:picMk id="6" creationId="{3156BF0E-E78D-E745-9FCA-FBCD5C214254}"/>
          </ac:picMkLst>
        </pc:picChg>
        <pc:picChg chg="del">
          <ac:chgData name="Lučana Čutura" userId="0b265d7b-2ac1-41bc-9eff-e3200e9e9334" providerId="ADAL" clId="{0768F90D-BA9C-F341-B6B8-633F09E66F18}" dt="2023-03-10T14:11:01.665" v="5033" actId="478"/>
          <ac:picMkLst>
            <pc:docMk/>
            <pc:sldMk cId="3689691238" sldId="312"/>
            <ac:picMk id="7" creationId="{DED8A314-6F15-EF49-91C0-B23E1AB28B1F}"/>
          </ac:picMkLst>
        </pc:picChg>
      </pc:sldChg>
      <pc:sldChg chg="addSp modSp add ord">
        <pc:chgData name="Lučana Čutura" userId="0b265d7b-2ac1-41bc-9eff-e3200e9e9334" providerId="ADAL" clId="{0768F90D-BA9C-F341-B6B8-633F09E66F18}" dt="2023-03-10T14:11:45.697" v="5061" actId="1076"/>
        <pc:sldMkLst>
          <pc:docMk/>
          <pc:sldMk cId="3090185688" sldId="313"/>
        </pc:sldMkLst>
        <pc:spChg chg="add mod">
          <ac:chgData name="Lučana Čutura" userId="0b265d7b-2ac1-41bc-9eff-e3200e9e9334" providerId="ADAL" clId="{0768F90D-BA9C-F341-B6B8-633F09E66F18}" dt="2023-03-10T14:11:45.697" v="5061" actId="1076"/>
          <ac:spMkLst>
            <pc:docMk/>
            <pc:sldMk cId="3090185688" sldId="313"/>
            <ac:spMk id="4" creationId="{352A54F8-9930-6443-B2E0-D2AAA1F7150F}"/>
          </ac:spMkLst>
        </pc:spChg>
      </pc:sldChg>
      <pc:sldChg chg="addSp delSp modSp add ord">
        <pc:chgData name="Lučana Čutura" userId="0b265d7b-2ac1-41bc-9eff-e3200e9e9334" providerId="ADAL" clId="{0768F90D-BA9C-F341-B6B8-633F09E66F18}" dt="2023-03-10T14:15:53.983" v="5411" actId="1076"/>
        <pc:sldMkLst>
          <pc:docMk/>
          <pc:sldMk cId="3158077779" sldId="314"/>
        </pc:sldMkLst>
        <pc:spChg chg="del">
          <ac:chgData name="Lučana Čutura" userId="0b265d7b-2ac1-41bc-9eff-e3200e9e9334" providerId="ADAL" clId="{0768F90D-BA9C-F341-B6B8-633F09E66F18}" dt="2023-03-10T14:11:58.492" v="5064" actId="478"/>
          <ac:spMkLst>
            <pc:docMk/>
            <pc:sldMk cId="3158077779" sldId="314"/>
            <ac:spMk id="4" creationId="{352A54F8-9930-6443-B2E0-D2AAA1F7150F}"/>
          </ac:spMkLst>
        </pc:spChg>
        <pc:spChg chg="add mod">
          <ac:chgData name="Lučana Čutura" userId="0b265d7b-2ac1-41bc-9eff-e3200e9e9334" providerId="ADAL" clId="{0768F90D-BA9C-F341-B6B8-633F09E66F18}" dt="2023-03-10T14:15:53.983" v="5411" actId="1076"/>
          <ac:spMkLst>
            <pc:docMk/>
            <pc:sldMk cId="3158077779" sldId="314"/>
            <ac:spMk id="8" creationId="{A7D495E9-C9EA-CF42-B12D-2F16D5DDDDE1}"/>
          </ac:spMkLst>
        </pc:spChg>
        <pc:picChg chg="add mod">
          <ac:chgData name="Lučana Čutura" userId="0b265d7b-2ac1-41bc-9eff-e3200e9e9334" providerId="ADAL" clId="{0768F90D-BA9C-F341-B6B8-633F09E66F18}" dt="2023-03-10T14:12:40.419" v="5074" actId="14100"/>
          <ac:picMkLst>
            <pc:docMk/>
            <pc:sldMk cId="3158077779" sldId="314"/>
            <ac:picMk id="5" creationId="{E0E83C6B-1923-914E-9065-1BF5A8EAEE7B}"/>
          </ac:picMkLst>
        </pc:picChg>
        <pc:picChg chg="mod">
          <ac:chgData name="Lučana Čutura" userId="0b265d7b-2ac1-41bc-9eff-e3200e9e9334" providerId="ADAL" clId="{0768F90D-BA9C-F341-B6B8-633F09E66F18}" dt="2023-03-10T14:12:02.726" v="5065" actId="14100"/>
          <ac:picMkLst>
            <pc:docMk/>
            <pc:sldMk cId="3158077779" sldId="314"/>
            <ac:picMk id="6" creationId="{3156BF0E-E78D-E745-9FCA-FBCD5C214254}"/>
          </ac:picMkLst>
        </pc:picChg>
      </pc:sldChg>
      <pc:sldChg chg="addSp delSp modSp add ord">
        <pc:chgData name="Lučana Čutura" userId="0b265d7b-2ac1-41bc-9eff-e3200e9e9334" providerId="ADAL" clId="{0768F90D-BA9C-F341-B6B8-633F09E66F18}" dt="2023-03-10T14:18:42.221" v="5523" actId="20577"/>
        <pc:sldMkLst>
          <pc:docMk/>
          <pc:sldMk cId="2366174726" sldId="315"/>
        </pc:sldMkLst>
        <pc:spChg chg="add mod">
          <ac:chgData name="Lučana Čutura" userId="0b265d7b-2ac1-41bc-9eff-e3200e9e9334" providerId="ADAL" clId="{0768F90D-BA9C-F341-B6B8-633F09E66F18}" dt="2023-03-10T14:18:42.221" v="5523" actId="20577"/>
          <ac:spMkLst>
            <pc:docMk/>
            <pc:sldMk cId="2366174726" sldId="315"/>
            <ac:spMk id="10" creationId="{7F6C832B-96B7-944F-8C55-6BE0F44F3DFC}"/>
          </ac:spMkLst>
        </pc:spChg>
        <pc:picChg chg="add mod">
          <ac:chgData name="Lučana Čutura" userId="0b265d7b-2ac1-41bc-9eff-e3200e9e9334" providerId="ADAL" clId="{0768F90D-BA9C-F341-B6B8-633F09E66F18}" dt="2023-03-10T14:17:10.671" v="5420" actId="14100"/>
          <ac:picMkLst>
            <pc:docMk/>
            <pc:sldMk cId="2366174726" sldId="315"/>
            <ac:picMk id="4" creationId="{BD001836-3DCE-4F4B-BE3B-86B2F88D4815}"/>
          </ac:picMkLst>
        </pc:picChg>
        <pc:picChg chg="del">
          <ac:chgData name="Lučana Čutura" userId="0b265d7b-2ac1-41bc-9eff-e3200e9e9334" providerId="ADAL" clId="{0768F90D-BA9C-F341-B6B8-633F09E66F18}" dt="2023-03-10T14:16:09.086" v="5414" actId="478"/>
          <ac:picMkLst>
            <pc:docMk/>
            <pc:sldMk cId="2366174726" sldId="315"/>
            <ac:picMk id="6" creationId="{3156BF0E-E78D-E745-9FCA-FBCD5C214254}"/>
          </ac:picMkLst>
        </pc:picChg>
      </pc:sldChg>
      <pc:sldChg chg="addSp modSp add ord">
        <pc:chgData name="Lučana Čutura" userId="0b265d7b-2ac1-41bc-9eff-e3200e9e9334" providerId="ADAL" clId="{0768F90D-BA9C-F341-B6B8-633F09E66F18}" dt="2023-03-10T14:21:23.305" v="5737" actId="20577"/>
        <pc:sldMkLst>
          <pc:docMk/>
          <pc:sldMk cId="2691932255" sldId="316"/>
        </pc:sldMkLst>
        <pc:spChg chg="add mod">
          <ac:chgData name="Lučana Čutura" userId="0b265d7b-2ac1-41bc-9eff-e3200e9e9334" providerId="ADAL" clId="{0768F90D-BA9C-F341-B6B8-633F09E66F18}" dt="2023-03-10T14:21:23.305" v="5737" actId="20577"/>
          <ac:spMkLst>
            <pc:docMk/>
            <pc:sldMk cId="2691932255" sldId="316"/>
            <ac:spMk id="11" creationId="{76B4ACA2-C432-834E-8971-86CCA1F98FBD}"/>
          </ac:spMkLst>
        </pc:spChg>
        <pc:picChg chg="mod">
          <ac:chgData name="Lučana Čutura" userId="0b265d7b-2ac1-41bc-9eff-e3200e9e9334" providerId="ADAL" clId="{0768F90D-BA9C-F341-B6B8-633F09E66F18}" dt="2023-03-10T14:18:55.171" v="5526" actId="14100"/>
          <ac:picMkLst>
            <pc:docMk/>
            <pc:sldMk cId="2691932255" sldId="316"/>
            <ac:picMk id="4" creationId="{BD001836-3DCE-4F4B-BE3B-86B2F88D4815}"/>
          </ac:picMkLst>
        </pc:picChg>
        <pc:picChg chg="add mod">
          <ac:chgData name="Lučana Čutura" userId="0b265d7b-2ac1-41bc-9eff-e3200e9e9334" providerId="ADAL" clId="{0768F90D-BA9C-F341-B6B8-633F09E66F18}" dt="2023-03-10T14:19:30.618" v="5532" actId="14100"/>
          <ac:picMkLst>
            <pc:docMk/>
            <pc:sldMk cId="2691932255" sldId="316"/>
            <ac:picMk id="6" creationId="{36C26D5C-4497-1D4A-A7CC-486D03747A9D}"/>
          </ac:picMkLst>
        </pc:picChg>
      </pc:sldChg>
      <pc:sldChg chg="addSp modSp add ord">
        <pc:chgData name="Lučana Čutura" userId="0b265d7b-2ac1-41bc-9eff-e3200e9e9334" providerId="ADAL" clId="{0768F90D-BA9C-F341-B6B8-633F09E66F18}" dt="2023-03-10T14:24:59.984" v="6043" actId="1076"/>
        <pc:sldMkLst>
          <pc:docMk/>
          <pc:sldMk cId="3960302765" sldId="317"/>
        </pc:sldMkLst>
        <pc:spChg chg="add mod">
          <ac:chgData name="Lučana Čutura" userId="0b265d7b-2ac1-41bc-9eff-e3200e9e9334" providerId="ADAL" clId="{0768F90D-BA9C-F341-B6B8-633F09E66F18}" dt="2023-03-10T14:24:59.984" v="6043" actId="1076"/>
          <ac:spMkLst>
            <pc:docMk/>
            <pc:sldMk cId="3960302765" sldId="317"/>
            <ac:spMk id="13" creationId="{7344DC87-BB7A-C74F-89EC-465F229A6503}"/>
          </ac:spMkLst>
        </pc:spChg>
        <pc:picChg chg="mod">
          <ac:chgData name="Lučana Čutura" userId="0b265d7b-2ac1-41bc-9eff-e3200e9e9334" providerId="ADAL" clId="{0768F90D-BA9C-F341-B6B8-633F09E66F18}" dt="2023-03-10T14:21:39.586" v="5740" actId="14100"/>
          <ac:picMkLst>
            <pc:docMk/>
            <pc:sldMk cId="3960302765" sldId="317"/>
            <ac:picMk id="6" creationId="{36C26D5C-4497-1D4A-A7CC-486D03747A9D}"/>
          </ac:picMkLst>
        </pc:picChg>
        <pc:picChg chg="add mod">
          <ac:chgData name="Lučana Čutura" userId="0b265d7b-2ac1-41bc-9eff-e3200e9e9334" providerId="ADAL" clId="{0768F90D-BA9C-F341-B6B8-633F09E66F18}" dt="2023-03-10T14:22:09.009" v="5746" actId="14100"/>
          <ac:picMkLst>
            <pc:docMk/>
            <pc:sldMk cId="3960302765" sldId="317"/>
            <ac:picMk id="7" creationId="{3B08FD70-29C8-F24D-9F32-7C4D1F7CEB75}"/>
          </ac:picMkLst>
        </pc:picChg>
      </pc:sldChg>
      <pc:sldChg chg="delSp modSp add ord">
        <pc:chgData name="Lučana Čutura" userId="0b265d7b-2ac1-41bc-9eff-e3200e9e9334" providerId="ADAL" clId="{0768F90D-BA9C-F341-B6B8-633F09E66F18}" dt="2023-03-10T14:26:17.262" v="6053" actId="14100"/>
        <pc:sldMkLst>
          <pc:docMk/>
          <pc:sldMk cId="1406369660" sldId="318"/>
        </pc:sldMkLst>
        <pc:spChg chg="del">
          <ac:chgData name="Lučana Čutura" userId="0b265d7b-2ac1-41bc-9eff-e3200e9e9334" providerId="ADAL" clId="{0768F90D-BA9C-F341-B6B8-633F09E66F18}" dt="2023-03-10T14:25:57.642" v="6046" actId="478"/>
          <ac:spMkLst>
            <pc:docMk/>
            <pc:sldMk cId="1406369660" sldId="318"/>
            <ac:spMk id="8" creationId="{A7D495E9-C9EA-CF42-B12D-2F16D5DDDDE1}"/>
          </ac:spMkLst>
        </pc:spChg>
        <pc:spChg chg="del">
          <ac:chgData name="Lučana Čutura" userId="0b265d7b-2ac1-41bc-9eff-e3200e9e9334" providerId="ADAL" clId="{0768F90D-BA9C-F341-B6B8-633F09E66F18}" dt="2023-03-10T14:26:00.077" v="6047" actId="478"/>
          <ac:spMkLst>
            <pc:docMk/>
            <pc:sldMk cId="1406369660" sldId="318"/>
            <ac:spMk id="10" creationId="{7F6C832B-96B7-944F-8C55-6BE0F44F3DFC}"/>
          </ac:spMkLst>
        </pc:spChg>
        <pc:spChg chg="del">
          <ac:chgData name="Lučana Čutura" userId="0b265d7b-2ac1-41bc-9eff-e3200e9e9334" providerId="ADAL" clId="{0768F90D-BA9C-F341-B6B8-633F09E66F18}" dt="2023-03-10T14:26:02.101" v="6048" actId="478"/>
          <ac:spMkLst>
            <pc:docMk/>
            <pc:sldMk cId="1406369660" sldId="318"/>
            <ac:spMk id="11" creationId="{76B4ACA2-C432-834E-8971-86CCA1F98FBD}"/>
          </ac:spMkLst>
        </pc:spChg>
        <pc:spChg chg="del">
          <ac:chgData name="Lučana Čutura" userId="0b265d7b-2ac1-41bc-9eff-e3200e9e9334" providerId="ADAL" clId="{0768F90D-BA9C-F341-B6B8-633F09E66F18}" dt="2023-03-10T14:26:03.805" v="6049" actId="478"/>
          <ac:spMkLst>
            <pc:docMk/>
            <pc:sldMk cId="1406369660" sldId="318"/>
            <ac:spMk id="13" creationId="{7344DC87-BB7A-C74F-89EC-465F229A6503}"/>
          </ac:spMkLst>
        </pc:spChg>
        <pc:picChg chg="del">
          <ac:chgData name="Lučana Čutura" userId="0b265d7b-2ac1-41bc-9eff-e3200e9e9334" providerId="ADAL" clId="{0768F90D-BA9C-F341-B6B8-633F09E66F18}" dt="2023-03-10T14:26:06.178" v="6050" actId="478"/>
          <ac:picMkLst>
            <pc:docMk/>
            <pc:sldMk cId="1406369660" sldId="318"/>
            <ac:picMk id="4" creationId="{BD001836-3DCE-4F4B-BE3B-86B2F88D4815}"/>
          </ac:picMkLst>
        </pc:picChg>
        <pc:picChg chg="mod">
          <ac:chgData name="Lučana Čutura" userId="0b265d7b-2ac1-41bc-9eff-e3200e9e9334" providerId="ADAL" clId="{0768F90D-BA9C-F341-B6B8-633F09E66F18}" dt="2023-03-10T14:26:17.262" v="6053" actId="14100"/>
          <ac:picMkLst>
            <pc:docMk/>
            <pc:sldMk cId="1406369660" sldId="318"/>
            <ac:picMk id="5" creationId="{E0E83C6B-1923-914E-9065-1BF5A8EAEE7B}"/>
          </ac:picMkLst>
        </pc:picChg>
        <pc:picChg chg="del">
          <ac:chgData name="Lučana Čutura" userId="0b265d7b-2ac1-41bc-9eff-e3200e9e9334" providerId="ADAL" clId="{0768F90D-BA9C-F341-B6B8-633F09E66F18}" dt="2023-03-10T14:26:09.915" v="6051" actId="478"/>
          <ac:picMkLst>
            <pc:docMk/>
            <pc:sldMk cId="1406369660" sldId="318"/>
            <ac:picMk id="6" creationId="{36C26D5C-4497-1D4A-A7CC-486D03747A9D}"/>
          </ac:picMkLst>
        </pc:picChg>
        <pc:picChg chg="del">
          <ac:chgData name="Lučana Čutura" userId="0b265d7b-2ac1-41bc-9eff-e3200e9e9334" providerId="ADAL" clId="{0768F90D-BA9C-F341-B6B8-633F09E66F18}" dt="2023-03-10T14:26:12.570" v="6052" actId="478"/>
          <ac:picMkLst>
            <pc:docMk/>
            <pc:sldMk cId="1406369660" sldId="318"/>
            <ac:picMk id="7" creationId="{3B08FD70-29C8-F24D-9F32-7C4D1F7CEB75}"/>
          </ac:picMkLst>
        </pc:picChg>
      </pc:sldChg>
      <pc:sldChg chg="addSp modSp add ord">
        <pc:chgData name="Lučana Čutura" userId="0b265d7b-2ac1-41bc-9eff-e3200e9e9334" providerId="ADAL" clId="{0768F90D-BA9C-F341-B6B8-633F09E66F18}" dt="2023-03-10T14:32:04.886" v="6203" actId="1076"/>
        <pc:sldMkLst>
          <pc:docMk/>
          <pc:sldMk cId="3512119498" sldId="319"/>
        </pc:sldMkLst>
        <pc:spChg chg="add mod">
          <ac:chgData name="Lučana Čutura" userId="0b265d7b-2ac1-41bc-9eff-e3200e9e9334" providerId="ADAL" clId="{0768F90D-BA9C-F341-B6B8-633F09E66F18}" dt="2023-03-10T14:26:48.583" v="6076" actId="1076"/>
          <ac:spMkLst>
            <pc:docMk/>
            <pc:sldMk cId="3512119498" sldId="319"/>
            <ac:spMk id="4" creationId="{7F0766CA-3B34-8749-8A03-678575D752CF}"/>
          </ac:spMkLst>
        </pc:spChg>
        <pc:spChg chg="add mod">
          <ac:chgData name="Lučana Čutura" userId="0b265d7b-2ac1-41bc-9eff-e3200e9e9334" providerId="ADAL" clId="{0768F90D-BA9C-F341-B6B8-633F09E66F18}" dt="2023-03-10T14:27:51.907" v="6083" actId="1076"/>
          <ac:spMkLst>
            <pc:docMk/>
            <pc:sldMk cId="3512119498" sldId="319"/>
            <ac:spMk id="6" creationId="{63FC7D9F-C1E7-8C47-A416-B6C6B04897F4}"/>
          </ac:spMkLst>
        </pc:spChg>
        <pc:spChg chg="add mod">
          <ac:chgData name="Lučana Čutura" userId="0b265d7b-2ac1-41bc-9eff-e3200e9e9334" providerId="ADAL" clId="{0768F90D-BA9C-F341-B6B8-633F09E66F18}" dt="2023-03-10T14:28:13.097" v="6106" actId="1076"/>
          <ac:spMkLst>
            <pc:docMk/>
            <pc:sldMk cId="3512119498" sldId="319"/>
            <ac:spMk id="7" creationId="{DCC836B5-D4AD-8249-8C3C-A6E35827D9BB}"/>
          </ac:spMkLst>
        </pc:spChg>
        <pc:spChg chg="add mod">
          <ac:chgData name="Lučana Čutura" userId="0b265d7b-2ac1-41bc-9eff-e3200e9e9334" providerId="ADAL" clId="{0768F90D-BA9C-F341-B6B8-633F09E66F18}" dt="2023-03-10T14:30:19.219" v="6176" actId="1076"/>
          <ac:spMkLst>
            <pc:docMk/>
            <pc:sldMk cId="3512119498" sldId="319"/>
            <ac:spMk id="8" creationId="{CE07935B-7A11-5A4B-83B9-0D6254960CF5}"/>
          </ac:spMkLst>
        </pc:spChg>
        <pc:spChg chg="add mod">
          <ac:chgData name="Lučana Čutura" userId="0b265d7b-2ac1-41bc-9eff-e3200e9e9334" providerId="ADAL" clId="{0768F90D-BA9C-F341-B6B8-633F09E66F18}" dt="2023-03-10T14:30:08.377" v="6175" actId="20577"/>
          <ac:spMkLst>
            <pc:docMk/>
            <pc:sldMk cId="3512119498" sldId="319"/>
            <ac:spMk id="10" creationId="{DB17FFEF-552E-AB47-86EA-76A88C6202A6}"/>
          </ac:spMkLst>
        </pc:spChg>
        <pc:spChg chg="add mod">
          <ac:chgData name="Lučana Čutura" userId="0b265d7b-2ac1-41bc-9eff-e3200e9e9334" providerId="ADAL" clId="{0768F90D-BA9C-F341-B6B8-633F09E66F18}" dt="2023-03-10T14:31:45.322" v="6183" actId="1076"/>
          <ac:spMkLst>
            <pc:docMk/>
            <pc:sldMk cId="3512119498" sldId="319"/>
            <ac:spMk id="11" creationId="{703B0D93-3D12-C94F-980F-B81AEAE6CE15}"/>
          </ac:spMkLst>
        </pc:spChg>
        <pc:spChg chg="add mod">
          <ac:chgData name="Lučana Čutura" userId="0b265d7b-2ac1-41bc-9eff-e3200e9e9334" providerId="ADAL" clId="{0768F90D-BA9C-F341-B6B8-633F09E66F18}" dt="2023-03-10T14:32:04.886" v="6203" actId="1076"/>
          <ac:spMkLst>
            <pc:docMk/>
            <pc:sldMk cId="3512119498" sldId="319"/>
            <ac:spMk id="12" creationId="{C2A5A6FB-DAB2-8548-8C78-57CC4296127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9B684B-0779-B349-8D0E-17608A4A2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4289C3E-6DF8-8A46-9D43-E512786BB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EB6C83B-25FE-6941-B7C8-2A619667E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7AA7-C5AF-BC46-8493-9612D5CE9C70}" type="datetimeFigureOut">
              <a:rPr lang="sr-Latn-RS" smtClean="0"/>
              <a:t>10.3.2023.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DF9EF17-2C6B-7E42-8E0C-683D77ECC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723085B-32F9-FA40-888B-E0E5CDE73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5648-F70C-FF47-B100-554806C49A9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04194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3FE1E4-9DA7-B34A-8C2C-675F26466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EA232B4-E9DD-474C-A608-6E59639DC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E75D628-C733-FE40-870D-C6E7B401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7AA7-C5AF-BC46-8493-9612D5CE9C70}" type="datetimeFigureOut">
              <a:rPr lang="sr-Latn-RS" smtClean="0"/>
              <a:t>10.3.2023.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96E7BB5-8EAB-7A4B-AF1F-D175332F8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211AF1F-5C51-AE46-AD96-9A2A53357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5648-F70C-FF47-B100-554806C49A9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7163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CA5E5667-D1FB-4349-80D1-864321EA87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C1F63B0-8BCC-464A-8282-F204C017D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E479AF0-3BC2-2548-9496-D32084309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7AA7-C5AF-BC46-8493-9612D5CE9C70}" type="datetimeFigureOut">
              <a:rPr lang="sr-Latn-RS" smtClean="0"/>
              <a:t>10.3.2023.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32BA0D2-F259-BD4F-957E-3E5DA2733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572DF38-5F59-B84B-B923-DE2BC622F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5648-F70C-FF47-B100-554806C49A9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6430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7017F2-5B14-464A-951E-21AEDFF7E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C6EF68B-85BC-474D-B4A0-084BC60B7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4549970-195B-7445-8B81-CA8F10608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7AA7-C5AF-BC46-8493-9612D5CE9C70}" type="datetimeFigureOut">
              <a:rPr lang="sr-Latn-RS" smtClean="0"/>
              <a:t>10.3.2023.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117705E-0104-1D46-A24D-301315706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7E90D9F-F773-E441-98AA-94C6E0D11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5648-F70C-FF47-B100-554806C49A9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24680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BC328E-ECFA-BD43-8EF8-C1BD65874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61087DC-8EC0-EA46-8FA6-BF6A5FB13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8FA83D5-AD9C-D241-97DD-8FCF60126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7AA7-C5AF-BC46-8493-9612D5CE9C70}" type="datetimeFigureOut">
              <a:rPr lang="sr-Latn-RS" smtClean="0"/>
              <a:t>10.3.2023.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98D7E57-166C-404D-A874-FE5C087DB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9790E60-9EBE-BB40-8E31-FEBF7B3A2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5648-F70C-FF47-B100-554806C49A9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09576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696E77-E24F-2443-A358-EC856B62C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EE11229-37EC-5C4F-B76B-03DE291524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9CE32BD-B8A0-1741-A18B-6D956B890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94A57F7-FE9D-7F46-B7C6-85E8A1E04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7AA7-C5AF-BC46-8493-9612D5CE9C70}" type="datetimeFigureOut">
              <a:rPr lang="sr-Latn-RS" smtClean="0"/>
              <a:t>10.3.2023.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BD029DF-C0C9-9E40-8345-ED0CC737E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7F7C96C-4350-DC40-BAA0-2161E7F06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5648-F70C-FF47-B100-554806C49A9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6081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D1FA8C-4D50-F547-9EF1-887A8437E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0A7F1C0-5439-2544-934D-356438EFD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12978BA-C546-4F49-934D-F8F35F472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886E2E5-BF7E-A746-BBFF-B4FDC3831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D2D19128-C042-A147-93F9-3DD7EC6C27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0570DE2-6C07-F041-882F-FB61AC707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7AA7-C5AF-BC46-8493-9612D5CE9C70}" type="datetimeFigureOut">
              <a:rPr lang="sr-Latn-RS" smtClean="0"/>
              <a:t>10.3.2023.</a:t>
            </a:fld>
            <a:endParaRPr lang="sr-Latn-R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968FFAE5-B714-A944-A272-AA6C01496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7AF4ACE-5317-0E4B-B754-2A74ED98C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5648-F70C-FF47-B100-554806C49A9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28547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8ADD85-AD3E-974C-83CE-1DD8F6A3A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5FFEDD8B-5875-5F43-825B-B1B95091A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7AA7-C5AF-BC46-8493-9612D5CE9C70}" type="datetimeFigureOut">
              <a:rPr lang="sr-Latn-RS" smtClean="0"/>
              <a:t>10.3.2023.</a:t>
            </a:fld>
            <a:endParaRPr lang="sr-Latn-R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C36AD4C-1109-714E-93E2-7820D7A83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C200975-37FB-4540-9D8E-A4D6BD6C2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5648-F70C-FF47-B100-554806C49A9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4937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F6F936E-1AB6-D74D-9162-CBCF6D4B9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7AA7-C5AF-BC46-8493-9612D5CE9C70}" type="datetimeFigureOut">
              <a:rPr lang="sr-Latn-RS" smtClean="0"/>
              <a:t>10.3.2023.</a:t>
            </a:fld>
            <a:endParaRPr lang="sr-Latn-R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A0C101D-7041-7946-828B-44ECCBB4E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9412A33-4A52-D241-B569-325D8C06A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5648-F70C-FF47-B100-554806C49A9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05976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67F99A-A521-7743-AAC3-A92BEB4A5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5064434-2B5F-F74D-8914-BE1D55563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908FF54-5A67-6849-A5DE-FB57852F5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12A74A5-4403-7C48-A7B7-5352A8AD2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7AA7-C5AF-BC46-8493-9612D5CE9C70}" type="datetimeFigureOut">
              <a:rPr lang="sr-Latn-RS" smtClean="0"/>
              <a:t>10.3.2023.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F3A13D3-7875-9C48-96DA-9092BFCEC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B7735E8-F462-4446-8EFE-E481553AE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5648-F70C-FF47-B100-554806C49A9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26695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E9754F-828C-A44D-9FC2-0804EABCE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5355B528-D5F2-C641-9229-6A8A2C7292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7D7EB86-47B9-ED4D-AA89-4CC70339C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DD36C17-249C-7C44-824F-59D8C7FEB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7AA7-C5AF-BC46-8493-9612D5CE9C70}" type="datetimeFigureOut">
              <a:rPr lang="sr-Latn-RS" smtClean="0"/>
              <a:t>10.3.2023.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667C651-CF13-8E43-9CC7-DA3162D8E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9A27276-E707-F64A-AB93-0E1B5FF82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75648-F70C-FF47-B100-554806C49A9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0227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8606206-386D-1044-A6BB-F76B0BF3C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4824ACC-7A3A-3A43-AC5C-98119494C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B9EBE2F-3C7B-754C-9CF8-F165692A99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A7AA7-C5AF-BC46-8493-9612D5CE9C70}" type="datetimeFigureOut">
              <a:rPr lang="sr-Latn-RS" smtClean="0"/>
              <a:t>10.3.2023.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5CB240F-A0E8-7346-8DDC-BF16021681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8B2BDB2-2526-F244-B848-E7833B16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75648-F70C-FF47-B100-554806C49A9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8412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jpeg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jpe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6.jpeg" /><Relationship Id="rId4" Type="http://schemas.openxmlformats.org/officeDocument/2006/relationships/image" Target="../media/image4.jpe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jpeg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.jpe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jpe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jpe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jpeg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0.jpeg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1.jpeg" /><Relationship Id="rId4" Type="http://schemas.openxmlformats.org/officeDocument/2006/relationships/image" Target="../media/image10.jpeg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jpeg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jpeg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jpeg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jpeg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0.jpeg" /><Relationship Id="rId4" Type="http://schemas.openxmlformats.org/officeDocument/2006/relationships/image" Target="../media/image2.jpeg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0.jpeg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jpeg" 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.jpeg" /><Relationship Id="rId4" Type="http://schemas.openxmlformats.org/officeDocument/2006/relationships/image" Target="../media/image11.jpeg" 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jpeg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0.jpeg" 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5.jpeg" 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jpeg" 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6.jpeg" /><Relationship Id="rId4" Type="http://schemas.openxmlformats.org/officeDocument/2006/relationships/image" Target="../media/image3.jpeg" 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CE5ED7B9-4AE4-A04D-8DAE-E79A2542F2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ADD611D8-1D5B-7A42-BA1C-E70D55D304E1}"/>
              </a:ext>
            </a:extLst>
          </p:cNvPr>
          <p:cNvSpPr txBox="1"/>
          <p:nvPr/>
        </p:nvSpPr>
        <p:spPr>
          <a:xfrm>
            <a:off x="591879" y="166983"/>
            <a:ext cx="83040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8000">
                <a:solidFill>
                  <a:schemeClr val="bg1"/>
                </a:solidFill>
                <a:latin typeface="Berlin Sans FB Demi" panose="02000000000000000000" pitchFamily="2" charset="0"/>
                <a:ea typeface="Berlin Sans FB Demi" panose="02000000000000000000" pitchFamily="2" charset="0"/>
              </a:rPr>
              <a:t>HRVATSKA TRADICIJSKA…</a:t>
            </a:r>
            <a:endParaRPr lang="sr-Latn-RS" sz="8000">
              <a:solidFill>
                <a:schemeClr val="bg1"/>
              </a:solidFill>
              <a:latin typeface="Berlin Sans FB Demi" panose="02000000000000000000" pitchFamily="2" charset="0"/>
              <a:ea typeface="Berlin Sans FB Dem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818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>
            <a:extLst>
              <a:ext uri="{FF2B5EF4-FFF2-40B4-BE49-F238E27FC236}">
                <a16:creationId xmlns:a16="http://schemas.microsoft.com/office/drawing/2014/main" id="{5F1BAB97-402D-D845-A44D-412DAACCF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3" name="Slika 3">
            <a:extLst>
              <a:ext uri="{FF2B5EF4-FFF2-40B4-BE49-F238E27FC236}">
                <a16:creationId xmlns:a16="http://schemas.microsoft.com/office/drawing/2014/main" id="{A3DEFB8F-14DC-DE49-B142-E87155658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0"/>
            <a:ext cx="6096000" cy="2105569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1CA013BE-333B-3544-A9BF-29E0357C509D}"/>
              </a:ext>
            </a:extLst>
          </p:cNvPr>
          <p:cNvSpPr txBox="1"/>
          <p:nvPr/>
        </p:nvSpPr>
        <p:spPr>
          <a:xfrm>
            <a:off x="6349407" y="166577"/>
            <a:ext cx="49724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solidFill>
                  <a:srgbClr val="202122"/>
                </a:solidFill>
                <a:latin typeface="Berlin Sans FB Demi" panose="020E0802020502020306" pitchFamily="34" charset="0"/>
              </a:rPr>
              <a:t>KOLO JE NAZIV ZA</a:t>
            </a:r>
          </a:p>
          <a:p>
            <a:pPr algn="l"/>
            <a:r>
              <a:rPr lang="hr-HR" sz="4000" b="0" i="0">
                <a:solidFill>
                  <a:srgbClr val="202122"/>
                </a:solidFill>
                <a:effectLst/>
                <a:latin typeface="Berlin Sans FB Demi" panose="020E0802020502020306" pitchFamily="34" charset="0"/>
              </a:rPr>
              <a:t>NARODNI FOLKLORNI PLES</a:t>
            </a:r>
            <a:r>
              <a:rPr lang="hr-HR" sz="4000" b="0" i="0">
                <a:solidFill>
                  <a:srgbClr val="202122"/>
                </a:solidFill>
                <a:effectLst/>
                <a:latin typeface="-apple-system"/>
              </a:rPr>
              <a:t>.</a:t>
            </a:r>
            <a:endParaRPr lang="sr-Latn-RS" sz="400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Slika 5">
            <a:extLst>
              <a:ext uri="{FF2B5EF4-FFF2-40B4-BE49-F238E27FC236}">
                <a16:creationId xmlns:a16="http://schemas.microsoft.com/office/drawing/2014/main" id="{6094FC1A-A52E-054E-8F17-B1D81E1DC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2105569"/>
            <a:ext cx="6096001" cy="2554544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2F873AA5-42FD-B045-990F-34A2937EE890}"/>
              </a:ext>
            </a:extLst>
          </p:cNvPr>
          <p:cNvSpPr txBox="1"/>
          <p:nvPr/>
        </p:nvSpPr>
        <p:spPr>
          <a:xfrm>
            <a:off x="6198778" y="2105567"/>
            <a:ext cx="52737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OSNOVO ZNACENJE TERMINA KOLO JE ‘‘CIRKULUS’’ KAO OBRUC,KRUG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6" name="Slika 7">
            <a:extLst>
              <a:ext uri="{FF2B5EF4-FFF2-40B4-BE49-F238E27FC236}">
                <a16:creationId xmlns:a16="http://schemas.microsoft.com/office/drawing/2014/main" id="{CDA0D787-3453-EC43-BD6D-F1101BB428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6" y="4660111"/>
            <a:ext cx="6096001" cy="2197889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37F48D8D-2D5F-0748-BA41-FBC6347BE63B}"/>
              </a:ext>
            </a:extLst>
          </p:cNvPr>
          <p:cNvSpPr txBox="1"/>
          <p:nvPr/>
        </p:nvSpPr>
        <p:spPr>
          <a:xfrm>
            <a:off x="5225902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F72B187A-6E16-A347-A182-03C6D736FF9B}"/>
              </a:ext>
            </a:extLst>
          </p:cNvPr>
          <p:cNvSpPr txBox="1"/>
          <p:nvPr/>
        </p:nvSpPr>
        <p:spPr>
          <a:xfrm>
            <a:off x="6095994" y="4561367"/>
            <a:ext cx="58691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KOLO SE PLESALO UZ PRATNJU GLAZBE ILI UZ PJEVANJE.</a:t>
            </a:r>
            <a:endParaRPr lang="sr-Latn-RS" sz="40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863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3">
            <a:extLst>
              <a:ext uri="{FF2B5EF4-FFF2-40B4-BE49-F238E27FC236}">
                <a16:creationId xmlns:a16="http://schemas.microsoft.com/office/drawing/2014/main" id="{A3DEFB8F-14DC-DE49-B142-E87155658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0"/>
            <a:ext cx="6096000" cy="2105569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1CA013BE-333B-3544-A9BF-29E0357C509D}"/>
              </a:ext>
            </a:extLst>
          </p:cNvPr>
          <p:cNvSpPr txBox="1"/>
          <p:nvPr/>
        </p:nvSpPr>
        <p:spPr>
          <a:xfrm>
            <a:off x="6349407" y="166577"/>
            <a:ext cx="49724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solidFill>
                  <a:srgbClr val="202122"/>
                </a:solidFill>
                <a:latin typeface="Berlin Sans FB Demi" panose="020E0802020502020306" pitchFamily="34" charset="0"/>
              </a:rPr>
              <a:t>KOLO JE NAZIV ZA</a:t>
            </a:r>
          </a:p>
          <a:p>
            <a:pPr algn="l"/>
            <a:r>
              <a:rPr lang="hr-HR" sz="4000" b="0" i="0">
                <a:solidFill>
                  <a:srgbClr val="202122"/>
                </a:solidFill>
                <a:effectLst/>
                <a:latin typeface="Berlin Sans FB Demi" panose="020E0802020502020306" pitchFamily="34" charset="0"/>
              </a:rPr>
              <a:t>NARODNI FOLKLORNI PLES</a:t>
            </a:r>
            <a:r>
              <a:rPr lang="hr-HR" sz="4000" b="0" i="0">
                <a:solidFill>
                  <a:srgbClr val="202122"/>
                </a:solidFill>
                <a:effectLst/>
                <a:latin typeface="-apple-system"/>
              </a:rPr>
              <a:t>.</a:t>
            </a:r>
            <a:endParaRPr lang="sr-Latn-RS" sz="400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Slika 5">
            <a:extLst>
              <a:ext uri="{FF2B5EF4-FFF2-40B4-BE49-F238E27FC236}">
                <a16:creationId xmlns:a16="http://schemas.microsoft.com/office/drawing/2014/main" id="{6094FC1A-A52E-054E-8F17-B1D81E1DC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2105569"/>
            <a:ext cx="6096001" cy="2554544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2F873AA5-42FD-B045-990F-34A2937EE890}"/>
              </a:ext>
            </a:extLst>
          </p:cNvPr>
          <p:cNvSpPr txBox="1"/>
          <p:nvPr/>
        </p:nvSpPr>
        <p:spPr>
          <a:xfrm>
            <a:off x="6198778" y="2105567"/>
            <a:ext cx="52737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OSNOVO ZNACENJE TERMINA KOLO JE ‘‘CIRKULUS’’ KAO OBRUC,KRUG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6" name="Slika 7">
            <a:extLst>
              <a:ext uri="{FF2B5EF4-FFF2-40B4-BE49-F238E27FC236}">
                <a16:creationId xmlns:a16="http://schemas.microsoft.com/office/drawing/2014/main" id="{CDA0D787-3453-EC43-BD6D-F1101BB42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6" y="4660111"/>
            <a:ext cx="6096001" cy="2197889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37F48D8D-2D5F-0748-BA41-FBC6347BE63B}"/>
              </a:ext>
            </a:extLst>
          </p:cNvPr>
          <p:cNvSpPr txBox="1"/>
          <p:nvPr/>
        </p:nvSpPr>
        <p:spPr>
          <a:xfrm>
            <a:off x="5225902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F72B187A-6E16-A347-A182-03C6D736FF9B}"/>
              </a:ext>
            </a:extLst>
          </p:cNvPr>
          <p:cNvSpPr txBox="1"/>
          <p:nvPr/>
        </p:nvSpPr>
        <p:spPr>
          <a:xfrm>
            <a:off x="6095994" y="4561367"/>
            <a:ext cx="58691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KOLO SE PLESALO UZ PRATNJU GLAZBE ILI UZ PJEVANJE.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8" name="Slika 10">
            <a:extLst>
              <a:ext uri="{FF2B5EF4-FFF2-40B4-BE49-F238E27FC236}">
                <a16:creationId xmlns:a16="http://schemas.microsoft.com/office/drawing/2014/main" id="{27D029A1-E31C-BB4A-9383-68099AEDD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5992" cy="6858000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62ECCA0F-8BCE-5B45-9E33-8E58D9541939}"/>
              </a:ext>
            </a:extLst>
          </p:cNvPr>
          <p:cNvSpPr txBox="1"/>
          <p:nvPr/>
        </p:nvSpPr>
        <p:spPr>
          <a:xfrm>
            <a:off x="15500" y="-1"/>
            <a:ext cx="63339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KRETANJE OVISI OD KORAKA KOJI SU SPECIFICNI ZA SVAKO POJEDINACNO KOLO.</a:t>
            </a:r>
            <a:endParaRPr lang="sr-Latn-RS" sz="40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409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3">
            <a:extLst>
              <a:ext uri="{FF2B5EF4-FFF2-40B4-BE49-F238E27FC236}">
                <a16:creationId xmlns:a16="http://schemas.microsoft.com/office/drawing/2014/main" id="{A3DEFB8F-14DC-DE49-B142-E87155658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0"/>
            <a:ext cx="6096000" cy="2105569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1CA013BE-333B-3544-A9BF-29E0357C509D}"/>
              </a:ext>
            </a:extLst>
          </p:cNvPr>
          <p:cNvSpPr txBox="1"/>
          <p:nvPr/>
        </p:nvSpPr>
        <p:spPr>
          <a:xfrm>
            <a:off x="6349407" y="166577"/>
            <a:ext cx="49724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solidFill>
                  <a:srgbClr val="202122"/>
                </a:solidFill>
                <a:latin typeface="Berlin Sans FB Demi" panose="020E0802020502020306" pitchFamily="34" charset="0"/>
              </a:rPr>
              <a:t>KOLO JE NAZIV ZA</a:t>
            </a:r>
          </a:p>
          <a:p>
            <a:pPr algn="l"/>
            <a:r>
              <a:rPr lang="hr-HR" sz="4000" b="0" i="0">
                <a:solidFill>
                  <a:srgbClr val="202122"/>
                </a:solidFill>
                <a:effectLst/>
                <a:latin typeface="Berlin Sans FB Demi" panose="020E0802020502020306" pitchFamily="34" charset="0"/>
              </a:rPr>
              <a:t>NARODNI FOLKLORNI PLES</a:t>
            </a:r>
            <a:r>
              <a:rPr lang="hr-HR" sz="4000" b="0" i="0">
                <a:solidFill>
                  <a:srgbClr val="202122"/>
                </a:solidFill>
                <a:effectLst/>
                <a:latin typeface="-apple-system"/>
              </a:rPr>
              <a:t>.</a:t>
            </a:r>
            <a:endParaRPr lang="sr-Latn-RS" sz="400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Slika 5">
            <a:extLst>
              <a:ext uri="{FF2B5EF4-FFF2-40B4-BE49-F238E27FC236}">
                <a16:creationId xmlns:a16="http://schemas.microsoft.com/office/drawing/2014/main" id="{6094FC1A-A52E-054E-8F17-B1D81E1DC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2105569"/>
            <a:ext cx="6096001" cy="2554544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2F873AA5-42FD-B045-990F-34A2937EE890}"/>
              </a:ext>
            </a:extLst>
          </p:cNvPr>
          <p:cNvSpPr txBox="1"/>
          <p:nvPr/>
        </p:nvSpPr>
        <p:spPr>
          <a:xfrm>
            <a:off x="6198778" y="2105567"/>
            <a:ext cx="52737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OSNOVO ZNACENJE TERMINA KOLO JE ‘‘CIRKULUS’’ KAO OBRUC,KRUG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6" name="Slika 7">
            <a:extLst>
              <a:ext uri="{FF2B5EF4-FFF2-40B4-BE49-F238E27FC236}">
                <a16:creationId xmlns:a16="http://schemas.microsoft.com/office/drawing/2014/main" id="{CDA0D787-3453-EC43-BD6D-F1101BB42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6" y="4660111"/>
            <a:ext cx="6096001" cy="2197889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37F48D8D-2D5F-0748-BA41-FBC6347BE63B}"/>
              </a:ext>
            </a:extLst>
          </p:cNvPr>
          <p:cNvSpPr txBox="1"/>
          <p:nvPr/>
        </p:nvSpPr>
        <p:spPr>
          <a:xfrm>
            <a:off x="5225902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F72B187A-6E16-A347-A182-03C6D736FF9B}"/>
              </a:ext>
            </a:extLst>
          </p:cNvPr>
          <p:cNvSpPr txBox="1"/>
          <p:nvPr/>
        </p:nvSpPr>
        <p:spPr>
          <a:xfrm>
            <a:off x="6095994" y="4561367"/>
            <a:ext cx="58691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KOLO SE PLESALO UZ PRATNJU GLAZBE ILI UZ PJEVANJE.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8" name="Slika 10">
            <a:extLst>
              <a:ext uri="{FF2B5EF4-FFF2-40B4-BE49-F238E27FC236}">
                <a16:creationId xmlns:a16="http://schemas.microsoft.com/office/drawing/2014/main" id="{27D029A1-E31C-BB4A-9383-68099AEDD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5992" cy="2554544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62ECCA0F-8BCE-5B45-9E33-8E58D9541939}"/>
              </a:ext>
            </a:extLst>
          </p:cNvPr>
          <p:cNvSpPr txBox="1"/>
          <p:nvPr/>
        </p:nvSpPr>
        <p:spPr>
          <a:xfrm>
            <a:off x="15500" y="-1"/>
            <a:ext cx="63339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KRETANJE OVISI OD KORAKA KOJI SU SPECIFICNI ZA SVAKO POJEDINACNO KOLO.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2" name="Slika 10">
            <a:extLst>
              <a:ext uri="{FF2B5EF4-FFF2-40B4-BE49-F238E27FC236}">
                <a16:creationId xmlns:a16="http://schemas.microsoft.com/office/drawing/2014/main" id="{4569DC38-DC35-6D4B-A737-8ABF4B2C2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4543"/>
            <a:ext cx="6095990" cy="4303457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B138016D-1C40-0A48-8D60-0E98920C09A0}"/>
              </a:ext>
            </a:extLst>
          </p:cNvPr>
          <p:cNvSpPr txBox="1"/>
          <p:nvPr/>
        </p:nvSpPr>
        <p:spPr>
          <a:xfrm>
            <a:off x="15500" y="2493946"/>
            <a:ext cx="63339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DRUGI NAZIV JE ‘‘HORO’’ILI ‘‘ORO’’ POTJECE OD GRCKE RIJECI ‘‘HOROS’’ STO ZNACI LJUDI, PLES, IGRA</a:t>
            </a:r>
            <a:endParaRPr lang="sr-Latn-RS" sz="40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644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3">
            <a:extLst>
              <a:ext uri="{FF2B5EF4-FFF2-40B4-BE49-F238E27FC236}">
                <a16:creationId xmlns:a16="http://schemas.microsoft.com/office/drawing/2014/main" id="{A3DEFB8F-14DC-DE49-B142-E87155658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0"/>
            <a:ext cx="6096000" cy="2105569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1CA013BE-333B-3544-A9BF-29E0357C509D}"/>
              </a:ext>
            </a:extLst>
          </p:cNvPr>
          <p:cNvSpPr txBox="1"/>
          <p:nvPr/>
        </p:nvSpPr>
        <p:spPr>
          <a:xfrm>
            <a:off x="6349407" y="166577"/>
            <a:ext cx="49724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solidFill>
                  <a:srgbClr val="202122"/>
                </a:solidFill>
                <a:latin typeface="Berlin Sans FB Demi" panose="020E0802020502020306" pitchFamily="34" charset="0"/>
              </a:rPr>
              <a:t>KOLO JE NAZIV ZA</a:t>
            </a:r>
          </a:p>
          <a:p>
            <a:pPr algn="l"/>
            <a:r>
              <a:rPr lang="hr-HR" sz="4000" b="0" i="0">
                <a:solidFill>
                  <a:srgbClr val="202122"/>
                </a:solidFill>
                <a:effectLst/>
                <a:latin typeface="Berlin Sans FB Demi" panose="020E0802020502020306" pitchFamily="34" charset="0"/>
              </a:rPr>
              <a:t>NARODNI FOLKLORNI PLES</a:t>
            </a:r>
            <a:r>
              <a:rPr lang="hr-HR" sz="4000" b="0" i="0">
                <a:solidFill>
                  <a:srgbClr val="202122"/>
                </a:solidFill>
                <a:effectLst/>
                <a:latin typeface="-apple-system"/>
              </a:rPr>
              <a:t>.</a:t>
            </a:r>
            <a:endParaRPr lang="sr-Latn-RS" sz="400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Slika 5">
            <a:extLst>
              <a:ext uri="{FF2B5EF4-FFF2-40B4-BE49-F238E27FC236}">
                <a16:creationId xmlns:a16="http://schemas.microsoft.com/office/drawing/2014/main" id="{6094FC1A-A52E-054E-8F17-B1D81E1DC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2105569"/>
            <a:ext cx="6096001" cy="2554544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2F873AA5-42FD-B045-990F-34A2937EE890}"/>
              </a:ext>
            </a:extLst>
          </p:cNvPr>
          <p:cNvSpPr txBox="1"/>
          <p:nvPr/>
        </p:nvSpPr>
        <p:spPr>
          <a:xfrm>
            <a:off x="6198778" y="2105567"/>
            <a:ext cx="52737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OSNOVO ZNACENJE TERMINA KOLO JE ‘‘CIRKULUS’’ KAO OBRUC,KRUG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6" name="Slika 7">
            <a:extLst>
              <a:ext uri="{FF2B5EF4-FFF2-40B4-BE49-F238E27FC236}">
                <a16:creationId xmlns:a16="http://schemas.microsoft.com/office/drawing/2014/main" id="{CDA0D787-3453-EC43-BD6D-F1101BB42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6" y="4660111"/>
            <a:ext cx="6096001" cy="2197889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37F48D8D-2D5F-0748-BA41-FBC6347BE63B}"/>
              </a:ext>
            </a:extLst>
          </p:cNvPr>
          <p:cNvSpPr txBox="1"/>
          <p:nvPr/>
        </p:nvSpPr>
        <p:spPr>
          <a:xfrm>
            <a:off x="5225902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F72B187A-6E16-A347-A182-03C6D736FF9B}"/>
              </a:ext>
            </a:extLst>
          </p:cNvPr>
          <p:cNvSpPr txBox="1"/>
          <p:nvPr/>
        </p:nvSpPr>
        <p:spPr>
          <a:xfrm>
            <a:off x="6095994" y="4561367"/>
            <a:ext cx="58691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KOLO SE PLESALO UZ PRATNJU GLAZBE ILI UZ PJEVANJE.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8" name="Slika 10">
            <a:extLst>
              <a:ext uri="{FF2B5EF4-FFF2-40B4-BE49-F238E27FC236}">
                <a16:creationId xmlns:a16="http://schemas.microsoft.com/office/drawing/2014/main" id="{27D029A1-E31C-BB4A-9383-68099AEDD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5992" cy="2554544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62ECCA0F-8BCE-5B45-9E33-8E58D9541939}"/>
              </a:ext>
            </a:extLst>
          </p:cNvPr>
          <p:cNvSpPr txBox="1"/>
          <p:nvPr/>
        </p:nvSpPr>
        <p:spPr>
          <a:xfrm>
            <a:off x="15500" y="-1"/>
            <a:ext cx="63339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KRETANJE OVISI OD KORAKA KOJI SU SPECIFICNI ZA SVAKO POJEDINACNO KOLO.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2" name="Slika 10">
            <a:extLst>
              <a:ext uri="{FF2B5EF4-FFF2-40B4-BE49-F238E27FC236}">
                <a16:creationId xmlns:a16="http://schemas.microsoft.com/office/drawing/2014/main" id="{4569DC38-DC35-6D4B-A737-8ABF4B2C2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4544"/>
            <a:ext cx="6095990" cy="3018690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B138016D-1C40-0A48-8D60-0E98920C09A0}"/>
              </a:ext>
            </a:extLst>
          </p:cNvPr>
          <p:cNvSpPr txBox="1"/>
          <p:nvPr/>
        </p:nvSpPr>
        <p:spPr>
          <a:xfrm>
            <a:off x="15500" y="2493946"/>
            <a:ext cx="63339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DRUGI NAZIV JE ‘‘HORO’’ILI ‘‘ORO’’ POTJECE OD GRCKE RIJECI ‘‘HOROS’’ STO ZNACI LJUDI, PLES, IGRA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11" name="Slika 13">
            <a:extLst>
              <a:ext uri="{FF2B5EF4-FFF2-40B4-BE49-F238E27FC236}">
                <a16:creationId xmlns:a16="http://schemas.microsoft.com/office/drawing/2014/main" id="{09759FF3-0EE2-6F4E-9E6F-AC09B989D9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" y="5573234"/>
            <a:ext cx="6096000" cy="1284766"/>
          </a:xfrm>
          <a:prstGeom prst="rect">
            <a:avLst/>
          </a:prstGeom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C7FC7175-4D16-CD41-A3A0-D1574D7BB80A}"/>
              </a:ext>
            </a:extLst>
          </p:cNvPr>
          <p:cNvSpPr txBox="1"/>
          <p:nvPr/>
        </p:nvSpPr>
        <p:spPr>
          <a:xfrm>
            <a:off x="15492" y="5473005"/>
            <a:ext cx="54509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2800">
                <a:latin typeface="Berlin Sans FB Demi" panose="020E0802020502020306" pitchFamily="34" charset="0"/>
              </a:rPr>
              <a:t>NIJEMO KOLO JE KOLO SACUVANO U HRVATSKOJ, BIH I CRNOJ GORI</a:t>
            </a:r>
            <a:endParaRPr lang="sr-Latn-RS" sz="28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82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>
            <a:extLst>
              <a:ext uri="{FF2B5EF4-FFF2-40B4-BE49-F238E27FC236}">
                <a16:creationId xmlns:a16="http://schemas.microsoft.com/office/drawing/2014/main" id="{37F48D8D-2D5F-0748-BA41-FBC6347BE63B}"/>
              </a:ext>
            </a:extLst>
          </p:cNvPr>
          <p:cNvSpPr txBox="1"/>
          <p:nvPr/>
        </p:nvSpPr>
        <p:spPr>
          <a:xfrm>
            <a:off x="5225902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14" name="Slika 15">
            <a:extLst>
              <a:ext uri="{FF2B5EF4-FFF2-40B4-BE49-F238E27FC236}">
                <a16:creationId xmlns:a16="http://schemas.microsoft.com/office/drawing/2014/main" id="{1187B162-A2D5-7C48-8AEC-8B1E30087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89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>
            <a:extLst>
              <a:ext uri="{FF2B5EF4-FFF2-40B4-BE49-F238E27FC236}">
                <a16:creationId xmlns:a16="http://schemas.microsoft.com/office/drawing/2014/main" id="{37F48D8D-2D5F-0748-BA41-FBC6347BE63B}"/>
              </a:ext>
            </a:extLst>
          </p:cNvPr>
          <p:cNvSpPr txBox="1"/>
          <p:nvPr/>
        </p:nvSpPr>
        <p:spPr>
          <a:xfrm>
            <a:off x="5225902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14" name="Slika 15">
            <a:extLst>
              <a:ext uri="{FF2B5EF4-FFF2-40B4-BE49-F238E27FC236}">
                <a16:creationId xmlns:a16="http://schemas.microsoft.com/office/drawing/2014/main" id="{1187B162-A2D5-7C48-8AEC-8B1E30087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6EAF8625-4C16-1E46-BA0E-5E1412AD66C5}"/>
              </a:ext>
            </a:extLst>
          </p:cNvPr>
          <p:cNvSpPr txBox="1"/>
          <p:nvPr/>
        </p:nvSpPr>
        <p:spPr>
          <a:xfrm>
            <a:off x="5225902" y="5695507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solidFill>
                  <a:schemeClr val="bg1"/>
                </a:solidFill>
                <a:latin typeface="Berlin Sans FB Demi" panose="020E0802020502020306" pitchFamily="34" charset="0"/>
              </a:rPr>
              <a:t>LINDO</a:t>
            </a:r>
            <a:endParaRPr lang="sr-Latn-RS" sz="400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500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>
            <a:extLst>
              <a:ext uri="{FF2B5EF4-FFF2-40B4-BE49-F238E27FC236}">
                <a16:creationId xmlns:a16="http://schemas.microsoft.com/office/drawing/2014/main" id="{37F48D8D-2D5F-0748-BA41-FBC6347BE63B}"/>
              </a:ext>
            </a:extLst>
          </p:cNvPr>
          <p:cNvSpPr txBox="1"/>
          <p:nvPr/>
        </p:nvSpPr>
        <p:spPr>
          <a:xfrm>
            <a:off x="5225902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14" name="Slika 15">
            <a:extLst>
              <a:ext uri="{FF2B5EF4-FFF2-40B4-BE49-F238E27FC236}">
                <a16:creationId xmlns:a16="http://schemas.microsoft.com/office/drawing/2014/main" id="{1187B162-A2D5-7C48-8AEC-8B1E30087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599814" cy="6858000"/>
          </a:xfrm>
          <a:prstGeom prst="rect">
            <a:avLst/>
          </a:prstGeom>
        </p:spPr>
      </p:pic>
      <p:pic>
        <p:nvPicPr>
          <p:cNvPr id="3" name="Slika 3">
            <a:extLst>
              <a:ext uri="{FF2B5EF4-FFF2-40B4-BE49-F238E27FC236}">
                <a16:creationId xmlns:a16="http://schemas.microsoft.com/office/drawing/2014/main" id="{48A4E949-4A1E-624C-A754-CFF3483BD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814" y="0"/>
            <a:ext cx="6592185" cy="685800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6EC7C05C-763C-144A-9FC0-BEFFF15794E6}"/>
              </a:ext>
            </a:extLst>
          </p:cNvPr>
          <p:cNvSpPr txBox="1"/>
          <p:nvPr/>
        </p:nvSpPr>
        <p:spPr>
          <a:xfrm>
            <a:off x="5599813" y="-37214"/>
            <a:ext cx="60091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LINDO JE NAJPOPULARNIJI PLES DUBROVNIKA I DUBROVACKE OKOLICE</a:t>
            </a:r>
            <a:endParaRPr lang="sr-Latn-RS" sz="40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149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>
            <a:extLst>
              <a:ext uri="{FF2B5EF4-FFF2-40B4-BE49-F238E27FC236}">
                <a16:creationId xmlns:a16="http://schemas.microsoft.com/office/drawing/2014/main" id="{37F48D8D-2D5F-0748-BA41-FBC6347BE63B}"/>
              </a:ext>
            </a:extLst>
          </p:cNvPr>
          <p:cNvSpPr txBox="1"/>
          <p:nvPr/>
        </p:nvSpPr>
        <p:spPr>
          <a:xfrm>
            <a:off x="5225902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14" name="Slika 15">
            <a:extLst>
              <a:ext uri="{FF2B5EF4-FFF2-40B4-BE49-F238E27FC236}">
                <a16:creationId xmlns:a16="http://schemas.microsoft.com/office/drawing/2014/main" id="{1187B162-A2D5-7C48-8AEC-8B1E30087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599814" cy="6858000"/>
          </a:xfrm>
          <a:prstGeom prst="rect">
            <a:avLst/>
          </a:prstGeom>
        </p:spPr>
      </p:pic>
      <p:pic>
        <p:nvPicPr>
          <p:cNvPr id="3" name="Slika 3">
            <a:extLst>
              <a:ext uri="{FF2B5EF4-FFF2-40B4-BE49-F238E27FC236}">
                <a16:creationId xmlns:a16="http://schemas.microsoft.com/office/drawing/2014/main" id="{48A4E949-4A1E-624C-A754-CFF3483BD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814" y="0"/>
            <a:ext cx="6592185" cy="2554545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6EC7C05C-763C-144A-9FC0-BEFFF15794E6}"/>
              </a:ext>
            </a:extLst>
          </p:cNvPr>
          <p:cNvSpPr txBox="1"/>
          <p:nvPr/>
        </p:nvSpPr>
        <p:spPr>
          <a:xfrm>
            <a:off x="5599813" y="-37214"/>
            <a:ext cx="60091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LINDO JE NAJPOPULARNIJI PLES DUBROVNIKA I DUBROVACKE OKOLICE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2" name="Slika 3">
            <a:extLst>
              <a:ext uri="{FF2B5EF4-FFF2-40B4-BE49-F238E27FC236}">
                <a16:creationId xmlns:a16="http://schemas.microsoft.com/office/drawing/2014/main" id="{B2DA0A64-7FF0-2643-978B-952BFF208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812" y="2554545"/>
            <a:ext cx="6592188" cy="430345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AEE6F3EF-8E49-9640-9BF9-CA70A24FE0C7}"/>
              </a:ext>
            </a:extLst>
          </p:cNvPr>
          <p:cNvSpPr txBox="1"/>
          <p:nvPr/>
        </p:nvSpPr>
        <p:spPr>
          <a:xfrm>
            <a:off x="5599812" y="2517331"/>
            <a:ext cx="67268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PLEŠE SE UZ PRATNJU STARINSKOG GLAZBALA IZ JUŽNE DALMACIJE PO NAZIVU LIJERICA</a:t>
            </a:r>
            <a:endParaRPr lang="sr-Latn-RS" sz="40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285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>
            <a:extLst>
              <a:ext uri="{FF2B5EF4-FFF2-40B4-BE49-F238E27FC236}">
                <a16:creationId xmlns:a16="http://schemas.microsoft.com/office/drawing/2014/main" id="{37F48D8D-2D5F-0748-BA41-FBC6347BE63B}"/>
              </a:ext>
            </a:extLst>
          </p:cNvPr>
          <p:cNvSpPr txBox="1"/>
          <p:nvPr/>
        </p:nvSpPr>
        <p:spPr>
          <a:xfrm>
            <a:off x="5225902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14" name="Slika 15">
            <a:extLst>
              <a:ext uri="{FF2B5EF4-FFF2-40B4-BE49-F238E27FC236}">
                <a16:creationId xmlns:a16="http://schemas.microsoft.com/office/drawing/2014/main" id="{1187B162-A2D5-7C48-8AEC-8B1E30087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599814" cy="6858000"/>
          </a:xfrm>
          <a:prstGeom prst="rect">
            <a:avLst/>
          </a:prstGeom>
        </p:spPr>
      </p:pic>
      <p:pic>
        <p:nvPicPr>
          <p:cNvPr id="3" name="Slika 3">
            <a:extLst>
              <a:ext uri="{FF2B5EF4-FFF2-40B4-BE49-F238E27FC236}">
                <a16:creationId xmlns:a16="http://schemas.microsoft.com/office/drawing/2014/main" id="{48A4E949-4A1E-624C-A754-CFF3483BD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814" y="0"/>
            <a:ext cx="6592185" cy="2554545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6EC7C05C-763C-144A-9FC0-BEFFF15794E6}"/>
              </a:ext>
            </a:extLst>
          </p:cNvPr>
          <p:cNvSpPr txBox="1"/>
          <p:nvPr/>
        </p:nvSpPr>
        <p:spPr>
          <a:xfrm>
            <a:off x="5599813" y="-37214"/>
            <a:ext cx="60091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LINDO JE NAJPOPULARNIJI PLES DUBROVNIKA I DUBROVACKE OKOLICE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2" name="Slika 3">
            <a:extLst>
              <a:ext uri="{FF2B5EF4-FFF2-40B4-BE49-F238E27FC236}">
                <a16:creationId xmlns:a16="http://schemas.microsoft.com/office/drawing/2014/main" id="{B2DA0A64-7FF0-2643-978B-952BFF208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812" y="2554546"/>
            <a:ext cx="6592188" cy="2371874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AEE6F3EF-8E49-9640-9BF9-CA70A24FE0C7}"/>
              </a:ext>
            </a:extLst>
          </p:cNvPr>
          <p:cNvSpPr txBox="1"/>
          <p:nvPr/>
        </p:nvSpPr>
        <p:spPr>
          <a:xfrm>
            <a:off x="5599812" y="2517331"/>
            <a:ext cx="67268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PLEŠE SE UZ PRATNJU STARINSKOG GLAZBALA IZ JUŽNE DALMACIJE PO NAZIVU LIJERICA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4" name="Slika 6">
            <a:extLst>
              <a:ext uri="{FF2B5EF4-FFF2-40B4-BE49-F238E27FC236}">
                <a16:creationId xmlns:a16="http://schemas.microsoft.com/office/drawing/2014/main" id="{9EB6CD88-2590-AE43-BB6B-129620CE37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810" y="4926420"/>
            <a:ext cx="6592188" cy="1931579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129CEFEE-7E9D-B641-8B6B-CD2C81D513A8}"/>
              </a:ext>
            </a:extLst>
          </p:cNvPr>
          <p:cNvSpPr txBox="1"/>
          <p:nvPr/>
        </p:nvSpPr>
        <p:spPr>
          <a:xfrm>
            <a:off x="5599808" y="4867127"/>
            <a:ext cx="6388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LINDO SE PLEŠE I MEDU HRVATIMA U ISTOCNOJ HERCEGOVINI</a:t>
            </a:r>
            <a:endParaRPr lang="sr-Latn-RS" sz="40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608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>
            <a:extLst>
              <a:ext uri="{FF2B5EF4-FFF2-40B4-BE49-F238E27FC236}">
                <a16:creationId xmlns:a16="http://schemas.microsoft.com/office/drawing/2014/main" id="{37F48D8D-2D5F-0748-BA41-FBC6347BE63B}"/>
              </a:ext>
            </a:extLst>
          </p:cNvPr>
          <p:cNvSpPr txBox="1"/>
          <p:nvPr/>
        </p:nvSpPr>
        <p:spPr>
          <a:xfrm>
            <a:off x="5225902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3" name="Slika 3">
            <a:extLst>
              <a:ext uri="{FF2B5EF4-FFF2-40B4-BE49-F238E27FC236}">
                <a16:creationId xmlns:a16="http://schemas.microsoft.com/office/drawing/2014/main" id="{48A4E949-4A1E-624C-A754-CFF3483BD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814" y="0"/>
            <a:ext cx="6592185" cy="2554545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6EC7C05C-763C-144A-9FC0-BEFFF15794E6}"/>
              </a:ext>
            </a:extLst>
          </p:cNvPr>
          <p:cNvSpPr txBox="1"/>
          <p:nvPr/>
        </p:nvSpPr>
        <p:spPr>
          <a:xfrm>
            <a:off x="5599813" y="-37214"/>
            <a:ext cx="60091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LINDO JE NAJPOPULARNIJI PLES DUBROVNIKA I DUBROVACKE OKOLICE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2" name="Slika 3">
            <a:extLst>
              <a:ext uri="{FF2B5EF4-FFF2-40B4-BE49-F238E27FC236}">
                <a16:creationId xmlns:a16="http://schemas.microsoft.com/office/drawing/2014/main" id="{B2DA0A64-7FF0-2643-978B-952BFF208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812" y="2554546"/>
            <a:ext cx="6592188" cy="2371874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AEE6F3EF-8E49-9640-9BF9-CA70A24FE0C7}"/>
              </a:ext>
            </a:extLst>
          </p:cNvPr>
          <p:cNvSpPr txBox="1"/>
          <p:nvPr/>
        </p:nvSpPr>
        <p:spPr>
          <a:xfrm>
            <a:off x="5599812" y="2517331"/>
            <a:ext cx="67268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PLEŠE SE UZ PRATNJU STARINSKOG GLAZBALA IZ JUŽNE DALMACIJE PO NAZIVU LIJERICA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4" name="Slika 6">
            <a:extLst>
              <a:ext uri="{FF2B5EF4-FFF2-40B4-BE49-F238E27FC236}">
                <a16:creationId xmlns:a16="http://schemas.microsoft.com/office/drawing/2014/main" id="{9EB6CD88-2590-AE43-BB6B-129620CE3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810" y="4926420"/>
            <a:ext cx="6592188" cy="1931579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129CEFEE-7E9D-B641-8B6B-CD2C81D513A8}"/>
              </a:ext>
            </a:extLst>
          </p:cNvPr>
          <p:cNvSpPr txBox="1"/>
          <p:nvPr/>
        </p:nvSpPr>
        <p:spPr>
          <a:xfrm>
            <a:off x="5599808" y="4867127"/>
            <a:ext cx="6388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LINDO SE PLEŠE I MEDU HRVATIMA U ISTOCNOJ HERCEGOVINI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7" name="Slika 9">
            <a:extLst>
              <a:ext uri="{FF2B5EF4-FFF2-40B4-BE49-F238E27FC236}">
                <a16:creationId xmlns:a16="http://schemas.microsoft.com/office/drawing/2014/main" id="{8D6A9046-2EEA-FA43-BD8F-8BB89D311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99806" cy="6858000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3C20CB60-3B61-AA47-BD77-564BD6683C2B}"/>
              </a:ext>
            </a:extLst>
          </p:cNvPr>
          <p:cNvSpPr txBox="1"/>
          <p:nvPr/>
        </p:nvSpPr>
        <p:spPr>
          <a:xfrm>
            <a:off x="595415" y="758409"/>
            <a:ext cx="46694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  <a:ea typeface="Bodoni MT Black" panose="02000000000000000000" pitchFamily="2" charset="0"/>
              </a:rPr>
              <a:t>PLESACI SE OKRECU DRŽECI SE ZA RUKE IZNAD GLAVE, SLAŽU SE U PAROVE, PA U DVIJE KONCENTRICNE KRUŽNICE ITD</a:t>
            </a:r>
            <a:endParaRPr lang="sr-Latn-RS" sz="4000">
              <a:latin typeface="Berlin Sans FB Demi" panose="020E0802020502020306" pitchFamily="34" charset="0"/>
              <a:ea typeface="Bodoni MT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83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>
            <a:extLst>
              <a:ext uri="{FF2B5EF4-FFF2-40B4-BE49-F238E27FC236}">
                <a16:creationId xmlns:a16="http://schemas.microsoft.com/office/drawing/2014/main" id="{8C1BCFCE-05E2-DD46-948C-9D2839097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18643" cy="6858000"/>
          </a:xfrm>
          <a:prstGeom prst="rect">
            <a:avLst/>
          </a:prstGeom>
        </p:spPr>
      </p:pic>
      <p:pic>
        <p:nvPicPr>
          <p:cNvPr id="4" name="Slika 4">
            <a:extLst>
              <a:ext uri="{FF2B5EF4-FFF2-40B4-BE49-F238E27FC236}">
                <a16:creationId xmlns:a16="http://schemas.microsoft.com/office/drawing/2014/main" id="{E64A91B1-6BE4-6E4D-92CD-926F410E7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643" y="0"/>
            <a:ext cx="4154716" cy="6858000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id="{4510E78F-BB53-1741-88EA-1E81778588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360" y="0"/>
            <a:ext cx="4018640" cy="6858000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01F58465-3EE6-384C-864E-D465FE9F12FF}"/>
              </a:ext>
            </a:extLst>
          </p:cNvPr>
          <p:cNvSpPr txBox="1"/>
          <p:nvPr/>
        </p:nvSpPr>
        <p:spPr>
          <a:xfrm>
            <a:off x="3882570" y="3192584"/>
            <a:ext cx="46826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6600">
                <a:solidFill>
                  <a:schemeClr val="bg1"/>
                </a:solidFill>
                <a:latin typeface="Berlin Sans FB Demi" panose="020E0802020502020306" pitchFamily="34" charset="0"/>
              </a:rPr>
              <a:t>GLAZBALA</a:t>
            </a:r>
            <a:endParaRPr lang="sr-Latn-RS" sz="660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F2DAADAF-C15D-994A-A000-317F163F81B7}"/>
              </a:ext>
            </a:extLst>
          </p:cNvPr>
          <p:cNvSpPr txBox="1"/>
          <p:nvPr/>
        </p:nvSpPr>
        <p:spPr>
          <a:xfrm>
            <a:off x="39263" y="3146417"/>
            <a:ext cx="4507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7200">
                <a:solidFill>
                  <a:schemeClr val="bg1"/>
                </a:solidFill>
                <a:latin typeface="Berlin Sans FB Demi" panose="020E0802020502020306" pitchFamily="34" charset="0"/>
              </a:rPr>
              <a:t>GLAZBA</a:t>
            </a:r>
            <a:endParaRPr lang="sr-Latn-RS" sz="720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F64BF73D-6066-AE4C-982B-89ADD1D3396F}"/>
              </a:ext>
            </a:extLst>
          </p:cNvPr>
          <p:cNvSpPr txBox="1"/>
          <p:nvPr/>
        </p:nvSpPr>
        <p:spPr>
          <a:xfrm>
            <a:off x="8367677" y="3146417"/>
            <a:ext cx="4352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7200">
                <a:solidFill>
                  <a:schemeClr val="bg1"/>
                </a:solidFill>
                <a:latin typeface="Berlin Sans FB Demi" panose="020E0802020502020306" pitchFamily="34" charset="0"/>
              </a:rPr>
              <a:t>PLESOVI</a:t>
            </a:r>
            <a:endParaRPr lang="sr-Latn-RS" sz="720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286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>
            <a:extLst>
              <a:ext uri="{FF2B5EF4-FFF2-40B4-BE49-F238E27FC236}">
                <a16:creationId xmlns:a16="http://schemas.microsoft.com/office/drawing/2014/main" id="{37F48D8D-2D5F-0748-BA41-FBC6347BE63B}"/>
              </a:ext>
            </a:extLst>
          </p:cNvPr>
          <p:cNvSpPr txBox="1"/>
          <p:nvPr/>
        </p:nvSpPr>
        <p:spPr>
          <a:xfrm>
            <a:off x="5225902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3FEC6B2B-FFC2-9C43-84CE-AA1259611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94B426F9-0526-0F4B-A198-640EDFD04C15}"/>
              </a:ext>
            </a:extLst>
          </p:cNvPr>
          <p:cNvSpPr txBox="1"/>
          <p:nvPr/>
        </p:nvSpPr>
        <p:spPr>
          <a:xfrm>
            <a:off x="4038598" y="5246055"/>
            <a:ext cx="50965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solidFill>
                  <a:schemeClr val="bg1"/>
                </a:solidFill>
                <a:latin typeface="Berlin Sans FB Demi" panose="020E0802020502020306" pitchFamily="34" charset="0"/>
              </a:rPr>
              <a:t>DUBROVACKI MACEVNI PLESOVI</a:t>
            </a:r>
            <a:endParaRPr lang="sr-Latn-RS" sz="400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921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4">
            <a:extLst>
              <a:ext uri="{FF2B5EF4-FFF2-40B4-BE49-F238E27FC236}">
                <a16:creationId xmlns:a16="http://schemas.microsoft.com/office/drawing/2014/main" id="{56D2CC74-A079-2F44-BA7E-2F5281AE7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133" y="0"/>
            <a:ext cx="6256867" cy="6858000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37F48D8D-2D5F-0748-BA41-FBC6347BE63B}"/>
              </a:ext>
            </a:extLst>
          </p:cNvPr>
          <p:cNvSpPr txBox="1"/>
          <p:nvPr/>
        </p:nvSpPr>
        <p:spPr>
          <a:xfrm>
            <a:off x="5225902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6764906-3B9A-8D4F-AEBD-689FB60F0521}"/>
              </a:ext>
            </a:extLst>
          </p:cNvPr>
          <p:cNvSpPr txBox="1"/>
          <p:nvPr/>
        </p:nvSpPr>
        <p:spPr>
          <a:xfrm>
            <a:off x="5181600" y="2514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17" name="Slika 17">
            <a:extLst>
              <a:ext uri="{FF2B5EF4-FFF2-40B4-BE49-F238E27FC236}">
                <a16:creationId xmlns:a16="http://schemas.microsoft.com/office/drawing/2014/main" id="{79C4F453-8FCF-9B41-A8CA-807793E2E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35133" cy="6858000"/>
          </a:xfrm>
          <a:prstGeom prst="rect">
            <a:avLst/>
          </a:prstGeom>
        </p:spPr>
      </p:pic>
      <p:sp>
        <p:nvSpPr>
          <p:cNvPr id="19" name="TekstniOkvir 18">
            <a:extLst>
              <a:ext uri="{FF2B5EF4-FFF2-40B4-BE49-F238E27FC236}">
                <a16:creationId xmlns:a16="http://schemas.microsoft.com/office/drawing/2014/main" id="{AA963846-ACDA-E143-B076-9966390459C1}"/>
              </a:ext>
            </a:extLst>
          </p:cNvPr>
          <p:cNvSpPr txBox="1"/>
          <p:nvPr/>
        </p:nvSpPr>
        <p:spPr>
          <a:xfrm>
            <a:off x="5981207" y="-10633"/>
            <a:ext cx="52914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MACEVNI PLESOVI DIJELE SE NA BOJNE, LANCANE I TZV ‘‘SVADBENE’’ MACEVNE PLESOVE</a:t>
            </a:r>
            <a:endParaRPr lang="sr-Latn-RS" sz="40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696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4">
            <a:extLst>
              <a:ext uri="{FF2B5EF4-FFF2-40B4-BE49-F238E27FC236}">
                <a16:creationId xmlns:a16="http://schemas.microsoft.com/office/drawing/2014/main" id="{56D2CC74-A079-2F44-BA7E-2F5281AE7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133" y="0"/>
            <a:ext cx="6256867" cy="3159466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37F48D8D-2D5F-0748-BA41-FBC6347BE63B}"/>
              </a:ext>
            </a:extLst>
          </p:cNvPr>
          <p:cNvSpPr txBox="1"/>
          <p:nvPr/>
        </p:nvSpPr>
        <p:spPr>
          <a:xfrm>
            <a:off x="5225902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6764906-3B9A-8D4F-AEBD-689FB60F0521}"/>
              </a:ext>
            </a:extLst>
          </p:cNvPr>
          <p:cNvSpPr txBox="1"/>
          <p:nvPr/>
        </p:nvSpPr>
        <p:spPr>
          <a:xfrm>
            <a:off x="5181600" y="2514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17" name="Slika 17">
            <a:extLst>
              <a:ext uri="{FF2B5EF4-FFF2-40B4-BE49-F238E27FC236}">
                <a16:creationId xmlns:a16="http://schemas.microsoft.com/office/drawing/2014/main" id="{79C4F453-8FCF-9B41-A8CA-807793E2E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35133" cy="6858000"/>
          </a:xfrm>
          <a:prstGeom prst="rect">
            <a:avLst/>
          </a:prstGeom>
        </p:spPr>
      </p:pic>
      <p:sp>
        <p:nvSpPr>
          <p:cNvPr id="19" name="TekstniOkvir 18">
            <a:extLst>
              <a:ext uri="{FF2B5EF4-FFF2-40B4-BE49-F238E27FC236}">
                <a16:creationId xmlns:a16="http://schemas.microsoft.com/office/drawing/2014/main" id="{AA963846-ACDA-E143-B076-9966390459C1}"/>
              </a:ext>
            </a:extLst>
          </p:cNvPr>
          <p:cNvSpPr txBox="1"/>
          <p:nvPr/>
        </p:nvSpPr>
        <p:spPr>
          <a:xfrm>
            <a:off x="5981207" y="-10633"/>
            <a:ext cx="52914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MACEVNI PLESOVI DIJELE SE NA BOJNE, LANCANE I TZV ‘‘SVADBENE’’ MACEVNE PLESOVE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2" name="Slika 2">
            <a:extLst>
              <a:ext uri="{FF2B5EF4-FFF2-40B4-BE49-F238E27FC236}">
                <a16:creationId xmlns:a16="http://schemas.microsoft.com/office/drawing/2014/main" id="{A62B2918-C37D-1943-B67C-E1FBB3613A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132" y="3159465"/>
            <a:ext cx="6256867" cy="3698535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05D55325-0D8F-644E-8061-2951F93A9A60}"/>
              </a:ext>
            </a:extLst>
          </p:cNvPr>
          <p:cNvSpPr txBox="1"/>
          <p:nvPr/>
        </p:nvSpPr>
        <p:spPr>
          <a:xfrm>
            <a:off x="5935131" y="3069740"/>
            <a:ext cx="60928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MACEVE NOSE SAMO ONI KOJI IGRAJU MUŠKE ULOGE, TE IH TIJEKOM PLESANJA DRŽE UZDIGNUTE I OSLONJENE NA RAMENA</a:t>
            </a:r>
            <a:endParaRPr lang="sr-Latn-RS" sz="40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26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4">
            <a:extLst>
              <a:ext uri="{FF2B5EF4-FFF2-40B4-BE49-F238E27FC236}">
                <a16:creationId xmlns:a16="http://schemas.microsoft.com/office/drawing/2014/main" id="{56D2CC74-A079-2F44-BA7E-2F5281AE7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133" y="0"/>
            <a:ext cx="6256867" cy="3159466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37F48D8D-2D5F-0748-BA41-FBC6347BE63B}"/>
              </a:ext>
            </a:extLst>
          </p:cNvPr>
          <p:cNvSpPr txBox="1"/>
          <p:nvPr/>
        </p:nvSpPr>
        <p:spPr>
          <a:xfrm>
            <a:off x="5225902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6764906-3B9A-8D4F-AEBD-689FB60F0521}"/>
              </a:ext>
            </a:extLst>
          </p:cNvPr>
          <p:cNvSpPr txBox="1"/>
          <p:nvPr/>
        </p:nvSpPr>
        <p:spPr>
          <a:xfrm>
            <a:off x="5181600" y="2514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AA963846-ACDA-E143-B076-9966390459C1}"/>
              </a:ext>
            </a:extLst>
          </p:cNvPr>
          <p:cNvSpPr txBox="1"/>
          <p:nvPr/>
        </p:nvSpPr>
        <p:spPr>
          <a:xfrm>
            <a:off x="5981207" y="-10633"/>
            <a:ext cx="52914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MACEVNI PLESOVI DIJELE SE NA BOJNE, LANCANE I TZV ‘‘SVADBENE’’ MACEVNE PLESOVE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2" name="Slika 2">
            <a:extLst>
              <a:ext uri="{FF2B5EF4-FFF2-40B4-BE49-F238E27FC236}">
                <a16:creationId xmlns:a16="http://schemas.microsoft.com/office/drawing/2014/main" id="{A62B2918-C37D-1943-B67C-E1FBB3613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132" y="3159465"/>
            <a:ext cx="6256867" cy="3698535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05D55325-0D8F-644E-8061-2951F93A9A60}"/>
              </a:ext>
            </a:extLst>
          </p:cNvPr>
          <p:cNvSpPr txBox="1"/>
          <p:nvPr/>
        </p:nvSpPr>
        <p:spPr>
          <a:xfrm>
            <a:off x="5935131" y="3069740"/>
            <a:ext cx="60928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MACEVE NOSE SAMO ONI KOJI IGRAJU MUŠKE ULOGE, TE IH TIJEKOM PLESANJA DRŽE UZDIGNUTE I OSLONJENE NA RAMENA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3" name="Slika 4">
            <a:extLst>
              <a:ext uri="{FF2B5EF4-FFF2-40B4-BE49-F238E27FC236}">
                <a16:creationId xmlns:a16="http://schemas.microsoft.com/office/drawing/2014/main" id="{E10146A5-AE54-C84E-9A87-5D411C5639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81206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73778702-AD81-5440-82F7-C05BABCBDC71}"/>
              </a:ext>
            </a:extLst>
          </p:cNvPr>
          <p:cNvSpPr txBox="1"/>
          <p:nvPr/>
        </p:nvSpPr>
        <p:spPr>
          <a:xfrm>
            <a:off x="16836" y="-63020"/>
            <a:ext cx="59413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S JEDNE STRANE PLEŠU ‘‘MUŠKE’’ MASKE S MACEVIMA O RAMENIMA, A NASUPROT NJIMA PLEŠU ‘‘ŽENSKE’’ MASKE</a:t>
            </a:r>
            <a:endParaRPr lang="sr-Latn-RS" sz="40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017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4">
            <a:extLst>
              <a:ext uri="{FF2B5EF4-FFF2-40B4-BE49-F238E27FC236}">
                <a16:creationId xmlns:a16="http://schemas.microsoft.com/office/drawing/2014/main" id="{56D2CC74-A079-2F44-BA7E-2F5281AE7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133" y="0"/>
            <a:ext cx="6256867" cy="3159466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37F48D8D-2D5F-0748-BA41-FBC6347BE63B}"/>
              </a:ext>
            </a:extLst>
          </p:cNvPr>
          <p:cNvSpPr txBox="1"/>
          <p:nvPr/>
        </p:nvSpPr>
        <p:spPr>
          <a:xfrm>
            <a:off x="5225902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6764906-3B9A-8D4F-AEBD-689FB60F0521}"/>
              </a:ext>
            </a:extLst>
          </p:cNvPr>
          <p:cNvSpPr txBox="1"/>
          <p:nvPr/>
        </p:nvSpPr>
        <p:spPr>
          <a:xfrm>
            <a:off x="5181600" y="2514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AA963846-ACDA-E143-B076-9966390459C1}"/>
              </a:ext>
            </a:extLst>
          </p:cNvPr>
          <p:cNvSpPr txBox="1"/>
          <p:nvPr/>
        </p:nvSpPr>
        <p:spPr>
          <a:xfrm>
            <a:off x="5981207" y="-10633"/>
            <a:ext cx="52914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MACEVNI PLESOVI DIJELE SE NA BOJNE, LANCANE I TZV ‘‘SVADBENE’’ MACEVNE PLESOVE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2" name="Slika 2">
            <a:extLst>
              <a:ext uri="{FF2B5EF4-FFF2-40B4-BE49-F238E27FC236}">
                <a16:creationId xmlns:a16="http://schemas.microsoft.com/office/drawing/2014/main" id="{A62B2918-C37D-1943-B67C-E1FBB3613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132" y="3159465"/>
            <a:ext cx="6256867" cy="3698535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05D55325-0D8F-644E-8061-2951F93A9A60}"/>
              </a:ext>
            </a:extLst>
          </p:cNvPr>
          <p:cNvSpPr txBox="1"/>
          <p:nvPr/>
        </p:nvSpPr>
        <p:spPr>
          <a:xfrm>
            <a:off x="5935131" y="3069740"/>
            <a:ext cx="60928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MACEVE NOSE SAMO ONI KOJI IGRAJU MUŠKE ULOGE, TE IH TIJEKOM PLESANJA DRŽE UZDIGNUTE I OSLONJENE NA RAMENA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3" name="Slika 4">
            <a:extLst>
              <a:ext uri="{FF2B5EF4-FFF2-40B4-BE49-F238E27FC236}">
                <a16:creationId xmlns:a16="http://schemas.microsoft.com/office/drawing/2014/main" id="{E10146A5-AE54-C84E-9A87-5D411C5639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81206" cy="3635515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73778702-AD81-5440-82F7-C05BABCBDC71}"/>
              </a:ext>
            </a:extLst>
          </p:cNvPr>
          <p:cNvSpPr txBox="1"/>
          <p:nvPr/>
        </p:nvSpPr>
        <p:spPr>
          <a:xfrm>
            <a:off x="16836" y="-63020"/>
            <a:ext cx="59413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S JEDNE STRANE PLEŠU ‘‘MUŠKE’’ MASKE S MACEVIMA O RAMENIMA, A NASUPROT NJIMA PLEŠU ‘‘ŽENSKE’’ MASKE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5" name="Slika 6">
            <a:extLst>
              <a:ext uri="{FF2B5EF4-FFF2-40B4-BE49-F238E27FC236}">
                <a16:creationId xmlns:a16="http://schemas.microsoft.com/office/drawing/2014/main" id="{A82D2578-9A21-CC4A-808A-C0D92C40F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5515"/>
            <a:ext cx="5981206" cy="3233417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973565F3-605C-9746-8930-CB8BD36260EC}"/>
              </a:ext>
            </a:extLst>
          </p:cNvPr>
          <p:cNvSpPr txBox="1"/>
          <p:nvPr/>
        </p:nvSpPr>
        <p:spPr>
          <a:xfrm>
            <a:off x="93531" y="3745384"/>
            <a:ext cx="58876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3200">
                <a:latin typeface="Berlin Sans FB Demi" panose="020E0802020502020306" pitchFamily="34" charset="0"/>
              </a:rPr>
              <a:t>U SVAKOM ZASEOKU DOCEKUJU IH DOMACINI, CASTE SE, TE NAKON IZVEDENOG BALA U MAŠKARE SVI ZAPLEŠU PO KOJU POLKU SA SVIRKOM LIJERICE</a:t>
            </a:r>
            <a:endParaRPr lang="sr-Latn-RS" sz="32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36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4">
            <a:extLst>
              <a:ext uri="{FF2B5EF4-FFF2-40B4-BE49-F238E27FC236}">
                <a16:creationId xmlns:a16="http://schemas.microsoft.com/office/drawing/2014/main" id="{56D2CC74-A079-2F44-BA7E-2F5281AE7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56867" cy="3266788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37F48D8D-2D5F-0748-BA41-FBC6347BE63B}"/>
              </a:ext>
            </a:extLst>
          </p:cNvPr>
          <p:cNvSpPr txBox="1"/>
          <p:nvPr/>
        </p:nvSpPr>
        <p:spPr>
          <a:xfrm>
            <a:off x="5225902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6764906-3B9A-8D4F-AEBD-689FB60F0521}"/>
              </a:ext>
            </a:extLst>
          </p:cNvPr>
          <p:cNvSpPr txBox="1"/>
          <p:nvPr/>
        </p:nvSpPr>
        <p:spPr>
          <a:xfrm>
            <a:off x="5181600" y="2514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AA963846-ACDA-E143-B076-9966390459C1}"/>
              </a:ext>
            </a:extLst>
          </p:cNvPr>
          <p:cNvSpPr txBox="1"/>
          <p:nvPr/>
        </p:nvSpPr>
        <p:spPr>
          <a:xfrm>
            <a:off x="804530" y="30860"/>
            <a:ext cx="52914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MACEVNI PLESOVI DIJELE SE NA BOJNE, LANCANE I TZV ‘‘SVADBENE’’ MACEVNE PLESOVE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2" name="Slika 2">
            <a:extLst>
              <a:ext uri="{FF2B5EF4-FFF2-40B4-BE49-F238E27FC236}">
                <a16:creationId xmlns:a16="http://schemas.microsoft.com/office/drawing/2014/main" id="{A62B2918-C37D-1943-B67C-E1FBB3613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960"/>
            <a:ext cx="6256867" cy="365704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05D55325-0D8F-644E-8061-2951F93A9A60}"/>
              </a:ext>
            </a:extLst>
          </p:cNvPr>
          <p:cNvSpPr txBox="1"/>
          <p:nvPr/>
        </p:nvSpPr>
        <p:spPr>
          <a:xfrm>
            <a:off x="208320" y="3103739"/>
            <a:ext cx="60928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MACEVE NOSE SAMO ONI KOJI IGRAJU MUŠKE ULOGE, TE IH TIJEKOM PLESANJA DRŽE UZDIGNUTE I OSLONJENE NA RAMENA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11" name="Slika 11">
            <a:extLst>
              <a:ext uri="{FF2B5EF4-FFF2-40B4-BE49-F238E27FC236}">
                <a16:creationId xmlns:a16="http://schemas.microsoft.com/office/drawing/2014/main" id="{36FF821F-E55F-D64B-BDAF-EE81D7B0E8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6" y="0"/>
            <a:ext cx="5935133" cy="688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4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>
            <a:extLst>
              <a:ext uri="{FF2B5EF4-FFF2-40B4-BE49-F238E27FC236}">
                <a16:creationId xmlns:a16="http://schemas.microsoft.com/office/drawing/2014/main" id="{37F48D8D-2D5F-0748-BA41-FBC6347BE63B}"/>
              </a:ext>
            </a:extLst>
          </p:cNvPr>
          <p:cNvSpPr txBox="1"/>
          <p:nvPr/>
        </p:nvSpPr>
        <p:spPr>
          <a:xfrm>
            <a:off x="5225902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6764906-3B9A-8D4F-AEBD-689FB60F0521}"/>
              </a:ext>
            </a:extLst>
          </p:cNvPr>
          <p:cNvSpPr txBox="1"/>
          <p:nvPr/>
        </p:nvSpPr>
        <p:spPr>
          <a:xfrm>
            <a:off x="5181600" y="2514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6" name="Slika 7">
            <a:extLst>
              <a:ext uri="{FF2B5EF4-FFF2-40B4-BE49-F238E27FC236}">
                <a16:creationId xmlns:a16="http://schemas.microsoft.com/office/drawing/2014/main" id="{876B8B0F-31F6-1E41-9DC4-3A5642386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61E90CB3-A531-1C47-BF75-23C37A6E3F29}"/>
              </a:ext>
            </a:extLst>
          </p:cNvPr>
          <p:cNvSpPr txBox="1"/>
          <p:nvPr/>
        </p:nvSpPr>
        <p:spPr>
          <a:xfrm>
            <a:off x="3329762" y="571565"/>
            <a:ext cx="6611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YOUTUBE VIDEA: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DEAA99AE-4D84-B14E-8436-4BF60443FC49}"/>
              </a:ext>
            </a:extLst>
          </p:cNvPr>
          <p:cNvSpPr txBox="1"/>
          <p:nvPr/>
        </p:nvSpPr>
        <p:spPr>
          <a:xfrm>
            <a:off x="3454695" y="5691076"/>
            <a:ext cx="5282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Latn-RS" sz="2800">
                <a:latin typeface="Berlin Sans FB Demi" panose="020E0802020502020306" pitchFamily="34" charset="0"/>
              </a:rPr>
              <a:t>https://youtu.be/zI5774rDZic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C47495CB-276C-B441-BE3E-0ED02585EB43}"/>
              </a:ext>
            </a:extLst>
          </p:cNvPr>
          <p:cNvSpPr txBox="1"/>
          <p:nvPr/>
        </p:nvSpPr>
        <p:spPr>
          <a:xfrm>
            <a:off x="0" y="3591213"/>
            <a:ext cx="5663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Latn-RS" sz="2800">
                <a:latin typeface="Berlin Sans FB Demi" panose="020E0802020502020306" pitchFamily="34" charset="0"/>
              </a:rPr>
              <a:t>https://youtu.be/jds-N6c_oKg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C0AA788-091A-9043-9DC6-67ADFCA0497E}"/>
              </a:ext>
            </a:extLst>
          </p:cNvPr>
          <p:cNvSpPr txBox="1"/>
          <p:nvPr/>
        </p:nvSpPr>
        <p:spPr>
          <a:xfrm>
            <a:off x="5119576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>
              <a:latin typeface="Bodoni MT Black" panose="02070A03080606020203" pitchFamily="18" charset="0"/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9679A09A-443B-FF40-9B81-3F109BD66F60}"/>
              </a:ext>
            </a:extLst>
          </p:cNvPr>
          <p:cNvSpPr txBox="1"/>
          <p:nvPr/>
        </p:nvSpPr>
        <p:spPr>
          <a:xfrm>
            <a:off x="6811924" y="3591213"/>
            <a:ext cx="5663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Latn-RS" sz="2800">
                <a:latin typeface="Berlin Sans FB Demi" panose="020E0802020502020306" pitchFamily="34" charset="0"/>
              </a:rPr>
              <a:t>https://youtu.be/1DZNFYwYpgg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79951310-20AF-B14D-8E18-FC2FDD20D2CE}"/>
              </a:ext>
            </a:extLst>
          </p:cNvPr>
          <p:cNvSpPr txBox="1"/>
          <p:nvPr/>
        </p:nvSpPr>
        <p:spPr>
          <a:xfrm>
            <a:off x="852820" y="2699266"/>
            <a:ext cx="3431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5400">
                <a:latin typeface="Berlin Sans FB Demi" panose="020E0802020502020306" pitchFamily="34" charset="0"/>
              </a:rPr>
              <a:t>KOLO</a:t>
            </a:r>
            <a:endParaRPr lang="sr-Latn-RS" sz="5400">
              <a:latin typeface="Berlin Sans FB Demi" panose="020E0802020502020306" pitchFamily="34" charset="0"/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F8244FFF-6A03-854E-A38B-6198FFBB6C68}"/>
              </a:ext>
            </a:extLst>
          </p:cNvPr>
          <p:cNvSpPr txBox="1"/>
          <p:nvPr/>
        </p:nvSpPr>
        <p:spPr>
          <a:xfrm>
            <a:off x="4669465" y="4799129"/>
            <a:ext cx="2941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5400">
                <a:latin typeface="Berlin Sans FB Demi" panose="020E0802020502020306" pitchFamily="34" charset="0"/>
              </a:rPr>
              <a:t>LINDO</a:t>
            </a:r>
            <a:endParaRPr lang="sr-Latn-RS" sz="5400">
              <a:latin typeface="Berlin Sans FB Demi" panose="020E0802020502020306" pitchFamily="34" charset="0"/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45353D4B-6493-2348-A319-534E193D375C}"/>
              </a:ext>
            </a:extLst>
          </p:cNvPr>
          <p:cNvSpPr txBox="1"/>
          <p:nvPr/>
        </p:nvSpPr>
        <p:spPr>
          <a:xfrm>
            <a:off x="7534054" y="1993753"/>
            <a:ext cx="46800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5400">
                <a:latin typeface="Berlin Sans FB Demi" panose="020E0802020502020306" pitchFamily="34" charset="0"/>
              </a:rPr>
              <a:t>MACEVNI</a:t>
            </a:r>
          </a:p>
          <a:p>
            <a:pPr algn="l"/>
            <a:r>
              <a:rPr lang="hr-HR" sz="5400">
                <a:latin typeface="Berlin Sans FB Demi" panose="020E0802020502020306" pitchFamily="34" charset="0"/>
              </a:rPr>
              <a:t>    PLES</a:t>
            </a:r>
            <a:endParaRPr lang="sr-Latn-RS" sz="54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551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>
            <a:extLst>
              <a:ext uri="{FF2B5EF4-FFF2-40B4-BE49-F238E27FC236}">
                <a16:creationId xmlns:a16="http://schemas.microsoft.com/office/drawing/2014/main" id="{37F48D8D-2D5F-0748-BA41-FBC6347BE63B}"/>
              </a:ext>
            </a:extLst>
          </p:cNvPr>
          <p:cNvSpPr txBox="1"/>
          <p:nvPr/>
        </p:nvSpPr>
        <p:spPr>
          <a:xfrm>
            <a:off x="5225902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6764906-3B9A-8D4F-AEBD-689FB60F0521}"/>
              </a:ext>
            </a:extLst>
          </p:cNvPr>
          <p:cNvSpPr txBox="1"/>
          <p:nvPr/>
        </p:nvSpPr>
        <p:spPr>
          <a:xfrm>
            <a:off x="5181600" y="2514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6" name="Slika 7">
            <a:extLst>
              <a:ext uri="{FF2B5EF4-FFF2-40B4-BE49-F238E27FC236}">
                <a16:creationId xmlns:a16="http://schemas.microsoft.com/office/drawing/2014/main" id="{876B8B0F-31F6-1E41-9DC4-3A5642386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337" y="0"/>
            <a:ext cx="4385930" cy="6858000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CC0AA788-091A-9043-9DC6-67ADFCA0497E}"/>
              </a:ext>
            </a:extLst>
          </p:cNvPr>
          <p:cNvSpPr txBox="1"/>
          <p:nvPr/>
        </p:nvSpPr>
        <p:spPr>
          <a:xfrm>
            <a:off x="5119576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>
              <a:latin typeface="Bodoni MT Black" panose="02070A03080606020203" pitchFamily="18" charset="0"/>
            </a:endParaRPr>
          </a:p>
        </p:txBody>
      </p:sp>
      <p:pic>
        <p:nvPicPr>
          <p:cNvPr id="2" name="Slika 2">
            <a:extLst>
              <a:ext uri="{FF2B5EF4-FFF2-40B4-BE49-F238E27FC236}">
                <a16:creationId xmlns:a16="http://schemas.microsoft.com/office/drawing/2014/main" id="{EF0FBE5B-4506-B24F-842D-B9A013A54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47337" cy="685800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E57F642B-A1B0-C040-8169-81BE1FAFFBF6}"/>
              </a:ext>
            </a:extLst>
          </p:cNvPr>
          <p:cNvSpPr txBox="1"/>
          <p:nvPr/>
        </p:nvSpPr>
        <p:spPr>
          <a:xfrm>
            <a:off x="129362" y="2912845"/>
            <a:ext cx="5043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7200">
                <a:solidFill>
                  <a:schemeClr val="bg1"/>
                </a:solidFill>
                <a:latin typeface="Berlin Sans FB Demi" panose="020E0802020502020306" pitchFamily="34" charset="0"/>
              </a:rPr>
              <a:t>PLESOVI</a:t>
            </a:r>
            <a:endParaRPr lang="sr-Latn-RS" sz="720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EFCB1083-6B0C-BA41-8F9B-1CDE3A3256FF}"/>
              </a:ext>
            </a:extLst>
          </p:cNvPr>
          <p:cNvSpPr txBox="1"/>
          <p:nvPr/>
        </p:nvSpPr>
        <p:spPr>
          <a:xfrm>
            <a:off x="4087332" y="3071404"/>
            <a:ext cx="4245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6000">
                <a:solidFill>
                  <a:schemeClr val="bg1"/>
                </a:solidFill>
                <a:latin typeface="Berlin Sans FB Demi" panose="020E0802020502020306" pitchFamily="34" charset="0"/>
              </a:rPr>
              <a:t>GLAZBALA</a:t>
            </a:r>
            <a:endParaRPr lang="sr-Latn-RS" sz="600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009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>
            <a:extLst>
              <a:ext uri="{FF2B5EF4-FFF2-40B4-BE49-F238E27FC236}">
                <a16:creationId xmlns:a16="http://schemas.microsoft.com/office/drawing/2014/main" id="{37F48D8D-2D5F-0748-BA41-FBC6347BE63B}"/>
              </a:ext>
            </a:extLst>
          </p:cNvPr>
          <p:cNvSpPr txBox="1"/>
          <p:nvPr/>
        </p:nvSpPr>
        <p:spPr>
          <a:xfrm>
            <a:off x="5225902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6764906-3B9A-8D4F-AEBD-689FB60F0521}"/>
              </a:ext>
            </a:extLst>
          </p:cNvPr>
          <p:cNvSpPr txBox="1"/>
          <p:nvPr/>
        </p:nvSpPr>
        <p:spPr>
          <a:xfrm>
            <a:off x="5181600" y="2514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6" name="Slika 7">
            <a:extLst>
              <a:ext uri="{FF2B5EF4-FFF2-40B4-BE49-F238E27FC236}">
                <a16:creationId xmlns:a16="http://schemas.microsoft.com/office/drawing/2014/main" id="{876B8B0F-31F6-1E41-9DC4-3A5642386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5930" cy="6858000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CC0AA788-091A-9043-9DC6-67ADFCA0497E}"/>
              </a:ext>
            </a:extLst>
          </p:cNvPr>
          <p:cNvSpPr txBox="1"/>
          <p:nvPr/>
        </p:nvSpPr>
        <p:spPr>
          <a:xfrm>
            <a:off x="5119576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>
              <a:latin typeface="Bodoni MT Black" panose="02070A03080606020203" pitchFamily="18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EFCB1083-6B0C-BA41-8F9B-1CDE3A3256FF}"/>
              </a:ext>
            </a:extLst>
          </p:cNvPr>
          <p:cNvSpPr txBox="1"/>
          <p:nvPr/>
        </p:nvSpPr>
        <p:spPr>
          <a:xfrm>
            <a:off x="69997" y="3097985"/>
            <a:ext cx="4245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6000">
                <a:solidFill>
                  <a:schemeClr val="bg1"/>
                </a:solidFill>
                <a:latin typeface="Berlin Sans FB Demi" panose="020E0802020502020306" pitchFamily="34" charset="0"/>
              </a:rPr>
              <a:t>GLAZBALA</a:t>
            </a:r>
            <a:endParaRPr lang="sr-Latn-RS" sz="600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047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>
            <a:extLst>
              <a:ext uri="{FF2B5EF4-FFF2-40B4-BE49-F238E27FC236}">
                <a16:creationId xmlns:a16="http://schemas.microsoft.com/office/drawing/2014/main" id="{37F48D8D-2D5F-0748-BA41-FBC6347BE63B}"/>
              </a:ext>
            </a:extLst>
          </p:cNvPr>
          <p:cNvSpPr txBox="1"/>
          <p:nvPr/>
        </p:nvSpPr>
        <p:spPr>
          <a:xfrm>
            <a:off x="5225902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6764906-3B9A-8D4F-AEBD-689FB60F0521}"/>
              </a:ext>
            </a:extLst>
          </p:cNvPr>
          <p:cNvSpPr txBox="1"/>
          <p:nvPr/>
        </p:nvSpPr>
        <p:spPr>
          <a:xfrm>
            <a:off x="5181600" y="2514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6" name="Slika 7">
            <a:extLst>
              <a:ext uri="{FF2B5EF4-FFF2-40B4-BE49-F238E27FC236}">
                <a16:creationId xmlns:a16="http://schemas.microsoft.com/office/drawing/2014/main" id="{876B8B0F-31F6-1E41-9DC4-3A5642386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5930" cy="6858000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CC0AA788-091A-9043-9DC6-67ADFCA0497E}"/>
              </a:ext>
            </a:extLst>
          </p:cNvPr>
          <p:cNvSpPr txBox="1"/>
          <p:nvPr/>
        </p:nvSpPr>
        <p:spPr>
          <a:xfrm>
            <a:off x="5119576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>
              <a:latin typeface="Bodoni MT Black" panose="02070A03080606020203" pitchFamily="18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EFCB1083-6B0C-BA41-8F9B-1CDE3A3256FF}"/>
              </a:ext>
            </a:extLst>
          </p:cNvPr>
          <p:cNvSpPr txBox="1"/>
          <p:nvPr/>
        </p:nvSpPr>
        <p:spPr>
          <a:xfrm>
            <a:off x="69997" y="3097985"/>
            <a:ext cx="4245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6000">
                <a:solidFill>
                  <a:schemeClr val="bg1"/>
                </a:solidFill>
                <a:latin typeface="Berlin Sans FB Demi" panose="020E0802020502020306" pitchFamily="34" charset="0"/>
              </a:rPr>
              <a:t>GLAZBALA</a:t>
            </a:r>
            <a:endParaRPr lang="sr-Latn-RS" sz="600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2" name="Slika 2">
            <a:extLst>
              <a:ext uri="{FF2B5EF4-FFF2-40B4-BE49-F238E27FC236}">
                <a16:creationId xmlns:a16="http://schemas.microsoft.com/office/drawing/2014/main" id="{CD288886-E537-1240-9D0C-F72DE480F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928" y="0"/>
            <a:ext cx="7806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47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>
            <a:extLst>
              <a:ext uri="{FF2B5EF4-FFF2-40B4-BE49-F238E27FC236}">
                <a16:creationId xmlns:a16="http://schemas.microsoft.com/office/drawing/2014/main" id="{E64A91B1-6BE4-6E4D-92CD-926F410E7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54716" cy="6858000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id="{4510E78F-BB53-1741-88EA-1E8177858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716" y="0"/>
            <a:ext cx="4018640" cy="6858000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F2DAADAF-C15D-994A-A000-317F163F81B7}"/>
              </a:ext>
            </a:extLst>
          </p:cNvPr>
          <p:cNvSpPr txBox="1"/>
          <p:nvPr/>
        </p:nvSpPr>
        <p:spPr>
          <a:xfrm>
            <a:off x="8111147" y="1513533"/>
            <a:ext cx="4507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7200">
                <a:solidFill>
                  <a:schemeClr val="bg1"/>
                </a:solidFill>
                <a:latin typeface="Berlin Sans FB Demi" panose="020E0802020502020306" pitchFamily="34" charset="0"/>
              </a:rPr>
              <a:t>GLAZBA</a:t>
            </a:r>
            <a:endParaRPr lang="sr-Latn-RS" sz="720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2177B358-FA8A-964E-897D-262C0965E978}"/>
              </a:ext>
            </a:extLst>
          </p:cNvPr>
          <p:cNvSpPr txBox="1"/>
          <p:nvPr/>
        </p:nvSpPr>
        <p:spPr>
          <a:xfrm>
            <a:off x="-108098" y="3037367"/>
            <a:ext cx="5893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6600">
                <a:solidFill>
                  <a:schemeClr val="bg1"/>
                </a:solidFill>
                <a:latin typeface="Berlin Sans FB Demi" panose="020E0802020502020306" pitchFamily="34" charset="0"/>
              </a:rPr>
              <a:t>GLAZBALA</a:t>
            </a:r>
            <a:endParaRPr lang="sr-Latn-RS" sz="660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B7BECC56-F73E-9846-B46D-9BB92309C7D4}"/>
              </a:ext>
            </a:extLst>
          </p:cNvPr>
          <p:cNvSpPr txBox="1"/>
          <p:nvPr/>
        </p:nvSpPr>
        <p:spPr>
          <a:xfrm>
            <a:off x="4411930" y="2991200"/>
            <a:ext cx="4609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7200">
                <a:solidFill>
                  <a:schemeClr val="bg1"/>
                </a:solidFill>
                <a:latin typeface="Berlin Sans FB Demi" panose="020E0802020502020306" pitchFamily="34" charset="0"/>
              </a:rPr>
              <a:t>PLESOVI</a:t>
            </a:r>
            <a:endParaRPr lang="sr-Latn-RS" sz="720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946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>
            <a:extLst>
              <a:ext uri="{FF2B5EF4-FFF2-40B4-BE49-F238E27FC236}">
                <a16:creationId xmlns:a16="http://schemas.microsoft.com/office/drawing/2014/main" id="{37F48D8D-2D5F-0748-BA41-FBC6347BE63B}"/>
              </a:ext>
            </a:extLst>
          </p:cNvPr>
          <p:cNvSpPr txBox="1"/>
          <p:nvPr/>
        </p:nvSpPr>
        <p:spPr>
          <a:xfrm>
            <a:off x="5225902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6764906-3B9A-8D4F-AEBD-689FB60F0521}"/>
              </a:ext>
            </a:extLst>
          </p:cNvPr>
          <p:cNvSpPr txBox="1"/>
          <p:nvPr/>
        </p:nvSpPr>
        <p:spPr>
          <a:xfrm>
            <a:off x="5181600" y="2514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C0AA788-091A-9043-9DC6-67ADFCA0497E}"/>
              </a:ext>
            </a:extLst>
          </p:cNvPr>
          <p:cNvSpPr txBox="1"/>
          <p:nvPr/>
        </p:nvSpPr>
        <p:spPr>
          <a:xfrm>
            <a:off x="5119576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>
              <a:latin typeface="Bodoni MT Black" panose="02070A03080606020203" pitchFamily="18" charset="0"/>
            </a:endParaRPr>
          </a:p>
        </p:txBody>
      </p:sp>
      <p:pic>
        <p:nvPicPr>
          <p:cNvPr id="2" name="Slika 2">
            <a:extLst>
              <a:ext uri="{FF2B5EF4-FFF2-40B4-BE49-F238E27FC236}">
                <a16:creationId xmlns:a16="http://schemas.microsoft.com/office/drawing/2014/main" id="{CD288886-E537-1240-9D0C-F72DE480F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67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>
            <a:extLst>
              <a:ext uri="{FF2B5EF4-FFF2-40B4-BE49-F238E27FC236}">
                <a16:creationId xmlns:a16="http://schemas.microsoft.com/office/drawing/2014/main" id="{37F48D8D-2D5F-0748-BA41-FBC6347BE63B}"/>
              </a:ext>
            </a:extLst>
          </p:cNvPr>
          <p:cNvSpPr txBox="1"/>
          <p:nvPr/>
        </p:nvSpPr>
        <p:spPr>
          <a:xfrm>
            <a:off x="5225902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6764906-3B9A-8D4F-AEBD-689FB60F0521}"/>
              </a:ext>
            </a:extLst>
          </p:cNvPr>
          <p:cNvSpPr txBox="1"/>
          <p:nvPr/>
        </p:nvSpPr>
        <p:spPr>
          <a:xfrm>
            <a:off x="5181600" y="2514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C0AA788-091A-9043-9DC6-67ADFCA0497E}"/>
              </a:ext>
            </a:extLst>
          </p:cNvPr>
          <p:cNvSpPr txBox="1"/>
          <p:nvPr/>
        </p:nvSpPr>
        <p:spPr>
          <a:xfrm>
            <a:off x="5119576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>
              <a:latin typeface="Bodoni MT Black" panose="02070A03080606020203" pitchFamily="18" charset="0"/>
            </a:endParaRPr>
          </a:p>
        </p:txBody>
      </p:sp>
      <p:pic>
        <p:nvPicPr>
          <p:cNvPr id="2" name="Slika 2">
            <a:extLst>
              <a:ext uri="{FF2B5EF4-FFF2-40B4-BE49-F238E27FC236}">
                <a16:creationId xmlns:a16="http://schemas.microsoft.com/office/drawing/2014/main" id="{CD288886-E537-1240-9D0C-F72DE480F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39FB5816-BF34-CE49-80E9-686DB5E7D57A}"/>
              </a:ext>
            </a:extLst>
          </p:cNvPr>
          <p:cNvSpPr txBox="1"/>
          <p:nvPr/>
        </p:nvSpPr>
        <p:spPr>
          <a:xfrm>
            <a:off x="3825948" y="5471747"/>
            <a:ext cx="3838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solidFill>
                  <a:schemeClr val="bg1"/>
                </a:solidFill>
                <a:latin typeface="Berlin Sans FB Demi" panose="020E0802020502020306" pitchFamily="34" charset="0"/>
              </a:rPr>
              <a:t>MANDOLINA</a:t>
            </a:r>
            <a:endParaRPr lang="sr-Latn-RS" sz="400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360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>
            <a:extLst>
              <a:ext uri="{FF2B5EF4-FFF2-40B4-BE49-F238E27FC236}">
                <a16:creationId xmlns:a16="http://schemas.microsoft.com/office/drawing/2014/main" id="{37F48D8D-2D5F-0748-BA41-FBC6347BE63B}"/>
              </a:ext>
            </a:extLst>
          </p:cNvPr>
          <p:cNvSpPr txBox="1"/>
          <p:nvPr/>
        </p:nvSpPr>
        <p:spPr>
          <a:xfrm>
            <a:off x="5225902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6764906-3B9A-8D4F-AEBD-689FB60F0521}"/>
              </a:ext>
            </a:extLst>
          </p:cNvPr>
          <p:cNvSpPr txBox="1"/>
          <p:nvPr/>
        </p:nvSpPr>
        <p:spPr>
          <a:xfrm>
            <a:off x="5181600" y="2514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C0AA788-091A-9043-9DC6-67ADFCA0497E}"/>
              </a:ext>
            </a:extLst>
          </p:cNvPr>
          <p:cNvSpPr txBox="1"/>
          <p:nvPr/>
        </p:nvSpPr>
        <p:spPr>
          <a:xfrm>
            <a:off x="5119576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>
              <a:latin typeface="Bodoni MT Black" panose="02070A03080606020203" pitchFamily="18" charset="0"/>
            </a:endParaRPr>
          </a:p>
        </p:txBody>
      </p:sp>
      <p:pic>
        <p:nvPicPr>
          <p:cNvPr id="2" name="Slika 2">
            <a:extLst>
              <a:ext uri="{FF2B5EF4-FFF2-40B4-BE49-F238E27FC236}">
                <a16:creationId xmlns:a16="http://schemas.microsoft.com/office/drawing/2014/main" id="{CD288886-E537-1240-9D0C-F72DE480F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8535" cy="6858000"/>
          </a:xfrm>
          <a:prstGeom prst="rect">
            <a:avLst/>
          </a:prstGeom>
        </p:spPr>
      </p:pic>
      <p:pic>
        <p:nvPicPr>
          <p:cNvPr id="4" name="Slika 4">
            <a:extLst>
              <a:ext uri="{FF2B5EF4-FFF2-40B4-BE49-F238E27FC236}">
                <a16:creationId xmlns:a16="http://schemas.microsoft.com/office/drawing/2014/main" id="{74ADD6BC-290B-BB46-893D-06954C4D7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34" y="0"/>
            <a:ext cx="6193465" cy="6858000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FF03A109-52D2-2045-902C-728A908BEBCB}"/>
              </a:ext>
            </a:extLst>
          </p:cNvPr>
          <p:cNvSpPr txBox="1"/>
          <p:nvPr/>
        </p:nvSpPr>
        <p:spPr>
          <a:xfrm>
            <a:off x="6033976" y="0"/>
            <a:ext cx="6354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MANDOLINA JE TRZALACKO GLAZBALO, IME JE DOBILA PO SVOME OBLIKU</a:t>
            </a:r>
            <a:endParaRPr lang="sr-Latn-RS" sz="40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4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>
            <a:extLst>
              <a:ext uri="{FF2B5EF4-FFF2-40B4-BE49-F238E27FC236}">
                <a16:creationId xmlns:a16="http://schemas.microsoft.com/office/drawing/2014/main" id="{37F48D8D-2D5F-0748-BA41-FBC6347BE63B}"/>
              </a:ext>
            </a:extLst>
          </p:cNvPr>
          <p:cNvSpPr txBox="1"/>
          <p:nvPr/>
        </p:nvSpPr>
        <p:spPr>
          <a:xfrm>
            <a:off x="5225902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6764906-3B9A-8D4F-AEBD-689FB60F0521}"/>
              </a:ext>
            </a:extLst>
          </p:cNvPr>
          <p:cNvSpPr txBox="1"/>
          <p:nvPr/>
        </p:nvSpPr>
        <p:spPr>
          <a:xfrm>
            <a:off x="5181600" y="2514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C0AA788-091A-9043-9DC6-67ADFCA0497E}"/>
              </a:ext>
            </a:extLst>
          </p:cNvPr>
          <p:cNvSpPr txBox="1"/>
          <p:nvPr/>
        </p:nvSpPr>
        <p:spPr>
          <a:xfrm>
            <a:off x="5119576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>
              <a:latin typeface="Bodoni MT Black" panose="02070A03080606020203" pitchFamily="18" charset="0"/>
            </a:endParaRPr>
          </a:p>
        </p:txBody>
      </p:sp>
      <p:pic>
        <p:nvPicPr>
          <p:cNvPr id="2" name="Slika 2">
            <a:extLst>
              <a:ext uri="{FF2B5EF4-FFF2-40B4-BE49-F238E27FC236}">
                <a16:creationId xmlns:a16="http://schemas.microsoft.com/office/drawing/2014/main" id="{CD288886-E537-1240-9D0C-F72DE480F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8535" cy="6858000"/>
          </a:xfrm>
          <a:prstGeom prst="rect">
            <a:avLst/>
          </a:prstGeom>
        </p:spPr>
      </p:pic>
      <p:pic>
        <p:nvPicPr>
          <p:cNvPr id="4" name="Slika 4">
            <a:extLst>
              <a:ext uri="{FF2B5EF4-FFF2-40B4-BE49-F238E27FC236}">
                <a16:creationId xmlns:a16="http://schemas.microsoft.com/office/drawing/2014/main" id="{74ADD6BC-290B-BB46-893D-06954C4D7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34" y="0"/>
            <a:ext cx="6193465" cy="2514600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FF03A109-52D2-2045-902C-728A908BEBCB}"/>
              </a:ext>
            </a:extLst>
          </p:cNvPr>
          <p:cNvSpPr txBox="1"/>
          <p:nvPr/>
        </p:nvSpPr>
        <p:spPr>
          <a:xfrm>
            <a:off x="6033976" y="0"/>
            <a:ext cx="6354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MANDOLINA JE TRZALACKO GLAZBALO, IME JE DOBILA PO SVOME OBLIKU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912A5A8D-F575-9B4B-B840-FCF6980AF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32" y="2514599"/>
            <a:ext cx="6193468" cy="4343401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6748548A-1A1E-294B-9237-F9C40ABD335E}"/>
              </a:ext>
            </a:extLst>
          </p:cNvPr>
          <p:cNvSpPr txBox="1"/>
          <p:nvPr/>
        </p:nvSpPr>
        <p:spPr>
          <a:xfrm>
            <a:off x="6115491" y="2470298"/>
            <a:ext cx="55085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PO UGODBI I REGISTRIMA INDENTICNA JE VIOLINI.</a:t>
            </a:r>
            <a:endParaRPr lang="sr-Latn-RS" sz="40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18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>
            <a:extLst>
              <a:ext uri="{FF2B5EF4-FFF2-40B4-BE49-F238E27FC236}">
                <a16:creationId xmlns:a16="http://schemas.microsoft.com/office/drawing/2014/main" id="{37F48D8D-2D5F-0748-BA41-FBC6347BE63B}"/>
              </a:ext>
            </a:extLst>
          </p:cNvPr>
          <p:cNvSpPr txBox="1"/>
          <p:nvPr/>
        </p:nvSpPr>
        <p:spPr>
          <a:xfrm>
            <a:off x="5225902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6764906-3B9A-8D4F-AEBD-689FB60F0521}"/>
              </a:ext>
            </a:extLst>
          </p:cNvPr>
          <p:cNvSpPr txBox="1"/>
          <p:nvPr/>
        </p:nvSpPr>
        <p:spPr>
          <a:xfrm>
            <a:off x="5181600" y="2514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C0AA788-091A-9043-9DC6-67ADFCA0497E}"/>
              </a:ext>
            </a:extLst>
          </p:cNvPr>
          <p:cNvSpPr txBox="1"/>
          <p:nvPr/>
        </p:nvSpPr>
        <p:spPr>
          <a:xfrm>
            <a:off x="5119576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>
              <a:latin typeface="Bodoni MT Black" panose="02070A03080606020203" pitchFamily="18" charset="0"/>
            </a:endParaRPr>
          </a:p>
        </p:txBody>
      </p:sp>
      <p:pic>
        <p:nvPicPr>
          <p:cNvPr id="2" name="Slika 2">
            <a:extLst>
              <a:ext uri="{FF2B5EF4-FFF2-40B4-BE49-F238E27FC236}">
                <a16:creationId xmlns:a16="http://schemas.microsoft.com/office/drawing/2014/main" id="{CD288886-E537-1240-9D0C-F72DE480F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8535" cy="6858000"/>
          </a:xfrm>
          <a:prstGeom prst="rect">
            <a:avLst/>
          </a:prstGeom>
        </p:spPr>
      </p:pic>
      <p:pic>
        <p:nvPicPr>
          <p:cNvPr id="4" name="Slika 4">
            <a:extLst>
              <a:ext uri="{FF2B5EF4-FFF2-40B4-BE49-F238E27FC236}">
                <a16:creationId xmlns:a16="http://schemas.microsoft.com/office/drawing/2014/main" id="{74ADD6BC-290B-BB46-893D-06954C4D7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34" y="0"/>
            <a:ext cx="6193465" cy="2514600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FF03A109-52D2-2045-902C-728A908BEBCB}"/>
              </a:ext>
            </a:extLst>
          </p:cNvPr>
          <p:cNvSpPr txBox="1"/>
          <p:nvPr/>
        </p:nvSpPr>
        <p:spPr>
          <a:xfrm>
            <a:off x="6033976" y="0"/>
            <a:ext cx="6354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MANDOLINA JE TRZALACKO GLAZBALO, IME JE DOBILA PO SVOME OBLIKU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912A5A8D-F575-9B4B-B840-FCF6980AF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32" y="2514599"/>
            <a:ext cx="6193468" cy="255454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6748548A-1A1E-294B-9237-F9C40ABD335E}"/>
              </a:ext>
            </a:extLst>
          </p:cNvPr>
          <p:cNvSpPr txBox="1"/>
          <p:nvPr/>
        </p:nvSpPr>
        <p:spPr>
          <a:xfrm>
            <a:off x="6115491" y="2470298"/>
            <a:ext cx="55085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PO UGODBI I REGISTRIMA INDENTICNA JE VIOLINI.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6" name="Slika 7">
            <a:extLst>
              <a:ext uri="{FF2B5EF4-FFF2-40B4-BE49-F238E27FC236}">
                <a16:creationId xmlns:a16="http://schemas.microsoft.com/office/drawing/2014/main" id="{C54DC3C7-6044-5446-996F-1840457B01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30" y="5069144"/>
            <a:ext cx="6193468" cy="1833157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FEA88B0C-6956-7543-8939-24380E94B5BE}"/>
              </a:ext>
            </a:extLst>
          </p:cNvPr>
          <p:cNvSpPr txBox="1"/>
          <p:nvPr/>
        </p:nvSpPr>
        <p:spPr>
          <a:xfrm>
            <a:off x="5998530" y="5024842"/>
            <a:ext cx="59985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SVIRACKO UMIJECE JE GOTOVO KAO KOD VIOLINE.</a:t>
            </a:r>
            <a:endParaRPr lang="sr-Latn-RS" sz="40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548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>
            <a:extLst>
              <a:ext uri="{FF2B5EF4-FFF2-40B4-BE49-F238E27FC236}">
                <a16:creationId xmlns:a16="http://schemas.microsoft.com/office/drawing/2014/main" id="{37F48D8D-2D5F-0748-BA41-FBC6347BE63B}"/>
              </a:ext>
            </a:extLst>
          </p:cNvPr>
          <p:cNvSpPr txBox="1"/>
          <p:nvPr/>
        </p:nvSpPr>
        <p:spPr>
          <a:xfrm>
            <a:off x="5225902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6764906-3B9A-8D4F-AEBD-689FB60F0521}"/>
              </a:ext>
            </a:extLst>
          </p:cNvPr>
          <p:cNvSpPr txBox="1"/>
          <p:nvPr/>
        </p:nvSpPr>
        <p:spPr>
          <a:xfrm>
            <a:off x="5181600" y="2514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C0AA788-091A-9043-9DC6-67ADFCA0497E}"/>
              </a:ext>
            </a:extLst>
          </p:cNvPr>
          <p:cNvSpPr txBox="1"/>
          <p:nvPr/>
        </p:nvSpPr>
        <p:spPr>
          <a:xfrm>
            <a:off x="5119576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>
              <a:latin typeface="Bodoni MT Black" panose="02070A03080606020203" pitchFamily="18" charset="0"/>
            </a:endParaRP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74ADD6BC-290B-BB46-893D-06954C4D7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34" y="0"/>
            <a:ext cx="6193465" cy="2514600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FF03A109-52D2-2045-902C-728A908BEBCB}"/>
              </a:ext>
            </a:extLst>
          </p:cNvPr>
          <p:cNvSpPr txBox="1"/>
          <p:nvPr/>
        </p:nvSpPr>
        <p:spPr>
          <a:xfrm>
            <a:off x="6033976" y="0"/>
            <a:ext cx="6354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MANDOLINA JE TRZALACKO GLAZBALO, IME JE DOBILA PO SVOME OBLIKU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912A5A8D-F575-9B4B-B840-FCF6980AF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32" y="2514599"/>
            <a:ext cx="6193468" cy="255454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6748548A-1A1E-294B-9237-F9C40ABD335E}"/>
              </a:ext>
            </a:extLst>
          </p:cNvPr>
          <p:cNvSpPr txBox="1"/>
          <p:nvPr/>
        </p:nvSpPr>
        <p:spPr>
          <a:xfrm>
            <a:off x="6115491" y="2470298"/>
            <a:ext cx="55085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PO UGODBI I REGISTRIMA INDENTICNA JE VIOLINI.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6" name="Slika 7">
            <a:extLst>
              <a:ext uri="{FF2B5EF4-FFF2-40B4-BE49-F238E27FC236}">
                <a16:creationId xmlns:a16="http://schemas.microsoft.com/office/drawing/2014/main" id="{C54DC3C7-6044-5446-996F-1840457B0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30" y="5069144"/>
            <a:ext cx="6193468" cy="1833157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FEA88B0C-6956-7543-8939-24380E94B5BE}"/>
              </a:ext>
            </a:extLst>
          </p:cNvPr>
          <p:cNvSpPr txBox="1"/>
          <p:nvPr/>
        </p:nvSpPr>
        <p:spPr>
          <a:xfrm>
            <a:off x="5998528" y="4925758"/>
            <a:ext cx="59985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SVIRACKO UMIJECE JE GOTOVO KAO KOD VIOLINE.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8" name="Slika 10">
            <a:extLst>
              <a:ext uri="{FF2B5EF4-FFF2-40B4-BE49-F238E27FC236}">
                <a16:creationId xmlns:a16="http://schemas.microsoft.com/office/drawing/2014/main" id="{68984204-3370-2A44-8735-F64FB5C07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0"/>
            <a:ext cx="5998535" cy="6902301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496ECCDF-7F89-1447-B752-9B9AF3C8D9DF}"/>
              </a:ext>
            </a:extLst>
          </p:cNvPr>
          <p:cNvSpPr txBox="1"/>
          <p:nvPr/>
        </p:nvSpPr>
        <p:spPr>
          <a:xfrm>
            <a:off x="18607" y="-46167"/>
            <a:ext cx="6263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MANDOLINA JE USTVARI NAZIV ZA MALU MANDOLU.</a:t>
            </a:r>
            <a:endParaRPr lang="sr-Latn-RS" sz="40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360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>
            <a:extLst>
              <a:ext uri="{FF2B5EF4-FFF2-40B4-BE49-F238E27FC236}">
                <a16:creationId xmlns:a16="http://schemas.microsoft.com/office/drawing/2014/main" id="{37F48D8D-2D5F-0748-BA41-FBC6347BE63B}"/>
              </a:ext>
            </a:extLst>
          </p:cNvPr>
          <p:cNvSpPr txBox="1"/>
          <p:nvPr/>
        </p:nvSpPr>
        <p:spPr>
          <a:xfrm>
            <a:off x="5225902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6764906-3B9A-8D4F-AEBD-689FB60F0521}"/>
              </a:ext>
            </a:extLst>
          </p:cNvPr>
          <p:cNvSpPr txBox="1"/>
          <p:nvPr/>
        </p:nvSpPr>
        <p:spPr>
          <a:xfrm>
            <a:off x="5181600" y="2514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C0AA788-091A-9043-9DC6-67ADFCA0497E}"/>
              </a:ext>
            </a:extLst>
          </p:cNvPr>
          <p:cNvSpPr txBox="1"/>
          <p:nvPr/>
        </p:nvSpPr>
        <p:spPr>
          <a:xfrm>
            <a:off x="5119576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>
              <a:latin typeface="Bodoni MT Black" panose="02070A03080606020203" pitchFamily="18" charset="0"/>
            </a:endParaRP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74ADD6BC-290B-BB46-893D-06954C4D7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34" y="0"/>
            <a:ext cx="6193465" cy="2514600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FF03A109-52D2-2045-902C-728A908BEBCB}"/>
              </a:ext>
            </a:extLst>
          </p:cNvPr>
          <p:cNvSpPr txBox="1"/>
          <p:nvPr/>
        </p:nvSpPr>
        <p:spPr>
          <a:xfrm>
            <a:off x="6033976" y="0"/>
            <a:ext cx="6354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MANDOLINA JE TRZALACKO GLAZBALO, IME JE DOBILA PO SVOME OBLIKU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912A5A8D-F575-9B4B-B840-FCF6980AF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32" y="2514599"/>
            <a:ext cx="6193468" cy="255454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6748548A-1A1E-294B-9237-F9C40ABD335E}"/>
              </a:ext>
            </a:extLst>
          </p:cNvPr>
          <p:cNvSpPr txBox="1"/>
          <p:nvPr/>
        </p:nvSpPr>
        <p:spPr>
          <a:xfrm>
            <a:off x="6115491" y="2470298"/>
            <a:ext cx="55085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PO UGODBI I REGISTRIMA INDENTICNA JE VIOLINI.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6" name="Slika 7">
            <a:extLst>
              <a:ext uri="{FF2B5EF4-FFF2-40B4-BE49-F238E27FC236}">
                <a16:creationId xmlns:a16="http://schemas.microsoft.com/office/drawing/2014/main" id="{C54DC3C7-6044-5446-996F-1840457B0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30" y="5069144"/>
            <a:ext cx="6193468" cy="1833157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FEA88B0C-6956-7543-8939-24380E94B5BE}"/>
              </a:ext>
            </a:extLst>
          </p:cNvPr>
          <p:cNvSpPr txBox="1"/>
          <p:nvPr/>
        </p:nvSpPr>
        <p:spPr>
          <a:xfrm>
            <a:off x="5998528" y="4925758"/>
            <a:ext cx="59985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SVIRACKO UMIJECE JE GOTOVO KAO KOD VIOLINE.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8" name="Slika 10">
            <a:extLst>
              <a:ext uri="{FF2B5EF4-FFF2-40B4-BE49-F238E27FC236}">
                <a16:creationId xmlns:a16="http://schemas.microsoft.com/office/drawing/2014/main" id="{68984204-3370-2A44-8735-F64FB5C07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0"/>
            <a:ext cx="5998535" cy="1816395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496ECCDF-7F89-1447-B752-9B9AF3C8D9DF}"/>
              </a:ext>
            </a:extLst>
          </p:cNvPr>
          <p:cNvSpPr txBox="1"/>
          <p:nvPr/>
        </p:nvSpPr>
        <p:spPr>
          <a:xfrm>
            <a:off x="18607" y="-46167"/>
            <a:ext cx="6263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MANDOLINA JE USTVARI NAZIV ZA MALU MANDOLU.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2" name="Slika 10">
            <a:extLst>
              <a:ext uri="{FF2B5EF4-FFF2-40B4-BE49-F238E27FC236}">
                <a16:creationId xmlns:a16="http://schemas.microsoft.com/office/drawing/2014/main" id="{CEAE3C9F-900E-ED4F-9BA5-36E1F7A31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" y="1816395"/>
            <a:ext cx="6017155" cy="2447644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8B034D2C-8D1F-914F-BA25-948B7DAABD6F}"/>
              </a:ext>
            </a:extLst>
          </p:cNvPr>
          <p:cNvSpPr txBox="1"/>
          <p:nvPr/>
        </p:nvSpPr>
        <p:spPr>
          <a:xfrm>
            <a:off x="97465" y="1769162"/>
            <a:ext cx="59985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A MANDOLINA JE DOBILA SVOJE IME PO TALIJANSKOJ RIJECI ZA BADEM.</a:t>
            </a:r>
            <a:endParaRPr lang="sr-Latn-RS" sz="40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324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>
            <a:extLst>
              <a:ext uri="{FF2B5EF4-FFF2-40B4-BE49-F238E27FC236}">
                <a16:creationId xmlns:a16="http://schemas.microsoft.com/office/drawing/2014/main" id="{37F48D8D-2D5F-0748-BA41-FBC6347BE63B}"/>
              </a:ext>
            </a:extLst>
          </p:cNvPr>
          <p:cNvSpPr txBox="1"/>
          <p:nvPr/>
        </p:nvSpPr>
        <p:spPr>
          <a:xfrm>
            <a:off x="5225902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6764906-3B9A-8D4F-AEBD-689FB60F0521}"/>
              </a:ext>
            </a:extLst>
          </p:cNvPr>
          <p:cNvSpPr txBox="1"/>
          <p:nvPr/>
        </p:nvSpPr>
        <p:spPr>
          <a:xfrm>
            <a:off x="5181600" y="2514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C0AA788-091A-9043-9DC6-67ADFCA0497E}"/>
              </a:ext>
            </a:extLst>
          </p:cNvPr>
          <p:cNvSpPr txBox="1"/>
          <p:nvPr/>
        </p:nvSpPr>
        <p:spPr>
          <a:xfrm>
            <a:off x="5119576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>
              <a:latin typeface="Bodoni MT Black" panose="02070A03080606020203" pitchFamily="18" charset="0"/>
            </a:endParaRP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74ADD6BC-290B-BB46-893D-06954C4D7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34" y="0"/>
            <a:ext cx="6193465" cy="2514600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FF03A109-52D2-2045-902C-728A908BEBCB}"/>
              </a:ext>
            </a:extLst>
          </p:cNvPr>
          <p:cNvSpPr txBox="1"/>
          <p:nvPr/>
        </p:nvSpPr>
        <p:spPr>
          <a:xfrm>
            <a:off x="6033976" y="0"/>
            <a:ext cx="6354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MANDOLINA JE TRZALACKO GLAZBALO, IME JE DOBILA PO SVOME OBLIKU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912A5A8D-F575-9B4B-B840-FCF6980AF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32" y="2514599"/>
            <a:ext cx="6193468" cy="2554545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6748548A-1A1E-294B-9237-F9C40ABD335E}"/>
              </a:ext>
            </a:extLst>
          </p:cNvPr>
          <p:cNvSpPr txBox="1"/>
          <p:nvPr/>
        </p:nvSpPr>
        <p:spPr>
          <a:xfrm>
            <a:off x="6115491" y="2470298"/>
            <a:ext cx="55085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PO UGODBI I REGISTRIMA INDENTICNA JE VIOLINI.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6" name="Slika 7">
            <a:extLst>
              <a:ext uri="{FF2B5EF4-FFF2-40B4-BE49-F238E27FC236}">
                <a16:creationId xmlns:a16="http://schemas.microsoft.com/office/drawing/2014/main" id="{C54DC3C7-6044-5446-996F-1840457B0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30" y="5069145"/>
            <a:ext cx="6193468" cy="1797608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FEA88B0C-6956-7543-8939-24380E94B5BE}"/>
              </a:ext>
            </a:extLst>
          </p:cNvPr>
          <p:cNvSpPr txBox="1"/>
          <p:nvPr/>
        </p:nvSpPr>
        <p:spPr>
          <a:xfrm>
            <a:off x="6096000" y="4927761"/>
            <a:ext cx="59985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SVIRACKO UMIJECE JE GOTOVO KAO KOD VIOLINE.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8" name="Slika 10">
            <a:extLst>
              <a:ext uri="{FF2B5EF4-FFF2-40B4-BE49-F238E27FC236}">
                <a16:creationId xmlns:a16="http://schemas.microsoft.com/office/drawing/2014/main" id="{68984204-3370-2A44-8735-F64FB5C07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" y="0"/>
            <a:ext cx="5998535" cy="1816395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496ECCDF-7F89-1447-B752-9B9AF3C8D9DF}"/>
              </a:ext>
            </a:extLst>
          </p:cNvPr>
          <p:cNvSpPr txBox="1"/>
          <p:nvPr/>
        </p:nvSpPr>
        <p:spPr>
          <a:xfrm>
            <a:off x="18607" y="-46167"/>
            <a:ext cx="6263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MANDOLINA JE USTVARI NAZIV ZA MALU MANDOLU.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2" name="Slika 10">
            <a:extLst>
              <a:ext uri="{FF2B5EF4-FFF2-40B4-BE49-F238E27FC236}">
                <a16:creationId xmlns:a16="http://schemas.microsoft.com/office/drawing/2014/main" id="{CEAE3C9F-900E-ED4F-9BA5-36E1F7A31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" y="1816395"/>
            <a:ext cx="6017155" cy="2447644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8B034D2C-8D1F-914F-BA25-948B7DAABD6F}"/>
              </a:ext>
            </a:extLst>
          </p:cNvPr>
          <p:cNvSpPr txBox="1"/>
          <p:nvPr/>
        </p:nvSpPr>
        <p:spPr>
          <a:xfrm>
            <a:off x="97465" y="1769162"/>
            <a:ext cx="59985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A MANDOLINA JE DOBILA SVOJE IME PO TALIJANSKOJ RIJECI ZA BADEM.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11" name="Slika 14">
            <a:extLst>
              <a:ext uri="{FF2B5EF4-FFF2-40B4-BE49-F238E27FC236}">
                <a16:creationId xmlns:a16="http://schemas.microsoft.com/office/drawing/2014/main" id="{D9AFDF15-5F4A-A449-A085-88552EA08F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4038"/>
            <a:ext cx="6060552" cy="2593962"/>
          </a:xfrm>
          <a:prstGeom prst="rect">
            <a:avLst/>
          </a:prstGeom>
        </p:spPr>
      </p:pic>
      <p:sp>
        <p:nvSpPr>
          <p:cNvPr id="17" name="TekstniOkvir 16">
            <a:extLst>
              <a:ext uri="{FF2B5EF4-FFF2-40B4-BE49-F238E27FC236}">
                <a16:creationId xmlns:a16="http://schemas.microsoft.com/office/drawing/2014/main" id="{16164EB4-5858-5941-8B6C-E6CC59BF1D59}"/>
              </a:ext>
            </a:extLst>
          </p:cNvPr>
          <p:cNvSpPr txBox="1"/>
          <p:nvPr/>
        </p:nvSpPr>
        <p:spPr>
          <a:xfrm>
            <a:off x="5270204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26845E25-C1C8-E24A-9A08-442C99528E34}"/>
              </a:ext>
            </a:extLst>
          </p:cNvPr>
          <p:cNvSpPr txBox="1"/>
          <p:nvPr/>
        </p:nvSpPr>
        <p:spPr>
          <a:xfrm>
            <a:off x="19488" y="4144280"/>
            <a:ext cx="55085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SVRSTAVA SE U KORDOFORNE TRZALACKE INSTRUMENTE</a:t>
            </a:r>
            <a:endParaRPr lang="sr-Latn-RS" sz="40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943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>
            <a:extLst>
              <a:ext uri="{FF2B5EF4-FFF2-40B4-BE49-F238E27FC236}">
                <a16:creationId xmlns:a16="http://schemas.microsoft.com/office/drawing/2014/main" id="{37F48D8D-2D5F-0748-BA41-FBC6347BE63B}"/>
              </a:ext>
            </a:extLst>
          </p:cNvPr>
          <p:cNvSpPr txBox="1"/>
          <p:nvPr/>
        </p:nvSpPr>
        <p:spPr>
          <a:xfrm>
            <a:off x="5225902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6764906-3B9A-8D4F-AEBD-689FB60F0521}"/>
              </a:ext>
            </a:extLst>
          </p:cNvPr>
          <p:cNvSpPr txBox="1"/>
          <p:nvPr/>
        </p:nvSpPr>
        <p:spPr>
          <a:xfrm>
            <a:off x="5181600" y="2514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C0AA788-091A-9043-9DC6-67ADFCA0497E}"/>
              </a:ext>
            </a:extLst>
          </p:cNvPr>
          <p:cNvSpPr txBox="1"/>
          <p:nvPr/>
        </p:nvSpPr>
        <p:spPr>
          <a:xfrm>
            <a:off x="5119576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>
              <a:latin typeface="Bodoni MT Black" panose="02070A03080606020203" pitchFamily="18" charset="0"/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16164EB4-5858-5941-8B6C-E6CC59BF1D59}"/>
              </a:ext>
            </a:extLst>
          </p:cNvPr>
          <p:cNvSpPr txBox="1"/>
          <p:nvPr/>
        </p:nvSpPr>
        <p:spPr>
          <a:xfrm>
            <a:off x="5270204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15" name="Slika 18">
            <a:extLst>
              <a:ext uri="{FF2B5EF4-FFF2-40B4-BE49-F238E27FC236}">
                <a16:creationId xmlns:a16="http://schemas.microsoft.com/office/drawing/2014/main" id="{0A5E585B-0BA5-1C49-8D4A-C0B30C678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kstniOkvir 19">
            <a:extLst>
              <a:ext uri="{FF2B5EF4-FFF2-40B4-BE49-F238E27FC236}">
                <a16:creationId xmlns:a16="http://schemas.microsoft.com/office/drawing/2014/main" id="{84F26E04-3885-654F-8F6B-321DF3CFFEB3}"/>
              </a:ext>
            </a:extLst>
          </p:cNvPr>
          <p:cNvSpPr txBox="1"/>
          <p:nvPr/>
        </p:nvSpPr>
        <p:spPr>
          <a:xfrm>
            <a:off x="5500577" y="5723645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solidFill>
                  <a:schemeClr val="bg1"/>
                </a:solidFill>
                <a:latin typeface="Berlin Sans FB Demi" panose="020E0802020502020306" pitchFamily="34" charset="0"/>
              </a:rPr>
              <a:t>GAJDE</a:t>
            </a:r>
            <a:endParaRPr lang="sr-Latn-RS" sz="400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00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>
            <a:extLst>
              <a:ext uri="{FF2B5EF4-FFF2-40B4-BE49-F238E27FC236}">
                <a16:creationId xmlns:a16="http://schemas.microsoft.com/office/drawing/2014/main" id="{37F48D8D-2D5F-0748-BA41-FBC6347BE63B}"/>
              </a:ext>
            </a:extLst>
          </p:cNvPr>
          <p:cNvSpPr txBox="1"/>
          <p:nvPr/>
        </p:nvSpPr>
        <p:spPr>
          <a:xfrm>
            <a:off x="5225902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6764906-3B9A-8D4F-AEBD-689FB60F0521}"/>
              </a:ext>
            </a:extLst>
          </p:cNvPr>
          <p:cNvSpPr txBox="1"/>
          <p:nvPr/>
        </p:nvSpPr>
        <p:spPr>
          <a:xfrm>
            <a:off x="5181600" y="2514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C0AA788-091A-9043-9DC6-67ADFCA0497E}"/>
              </a:ext>
            </a:extLst>
          </p:cNvPr>
          <p:cNvSpPr txBox="1"/>
          <p:nvPr/>
        </p:nvSpPr>
        <p:spPr>
          <a:xfrm>
            <a:off x="5119576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>
              <a:latin typeface="Bodoni MT Black" panose="02070A03080606020203" pitchFamily="18" charset="0"/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16164EB4-5858-5941-8B6C-E6CC59BF1D59}"/>
              </a:ext>
            </a:extLst>
          </p:cNvPr>
          <p:cNvSpPr txBox="1"/>
          <p:nvPr/>
        </p:nvSpPr>
        <p:spPr>
          <a:xfrm>
            <a:off x="5270204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15" name="Slika 18">
            <a:extLst>
              <a:ext uri="{FF2B5EF4-FFF2-40B4-BE49-F238E27FC236}">
                <a16:creationId xmlns:a16="http://schemas.microsoft.com/office/drawing/2014/main" id="{0A5E585B-0BA5-1C49-8D4A-C0B30C678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77023" cy="6858000"/>
          </a:xfrm>
          <a:prstGeom prst="rect">
            <a:avLst/>
          </a:prstGeom>
        </p:spPr>
      </p:pic>
      <p:pic>
        <p:nvPicPr>
          <p:cNvPr id="2" name="Slika 2">
            <a:extLst>
              <a:ext uri="{FF2B5EF4-FFF2-40B4-BE49-F238E27FC236}">
                <a16:creationId xmlns:a16="http://schemas.microsoft.com/office/drawing/2014/main" id="{A18ECEBF-F62D-564D-8B22-78D69B376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279" y="0"/>
            <a:ext cx="6494721" cy="685800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45C3957E-B941-A847-8069-D7312ACCD3FE}"/>
              </a:ext>
            </a:extLst>
          </p:cNvPr>
          <p:cNvSpPr txBox="1"/>
          <p:nvPr/>
        </p:nvSpPr>
        <p:spPr>
          <a:xfrm>
            <a:off x="5854995" y="0"/>
            <a:ext cx="61154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GAJDE SE SASTOJE OD KOŽNATE MJEŠINE U KOJOJ SU UTAKNUTI DULAC, PREBILARKA I TRUBANJ.</a:t>
            </a:r>
            <a:endParaRPr lang="sr-Latn-RS" sz="40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5296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6">
            <a:extLst>
              <a:ext uri="{FF2B5EF4-FFF2-40B4-BE49-F238E27FC236}">
                <a16:creationId xmlns:a16="http://schemas.microsoft.com/office/drawing/2014/main" id="{4510E78F-BB53-1741-88EA-1E8177858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18640" cy="6858000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8AC03AC0-3A02-0E44-86DE-F861D497373C}"/>
              </a:ext>
            </a:extLst>
          </p:cNvPr>
          <p:cNvSpPr txBox="1"/>
          <p:nvPr/>
        </p:nvSpPr>
        <p:spPr>
          <a:xfrm>
            <a:off x="177209" y="2828835"/>
            <a:ext cx="5539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7200">
                <a:solidFill>
                  <a:schemeClr val="bg1"/>
                </a:solidFill>
                <a:latin typeface="Berlin Sans FB Demi" panose="020E0802020502020306" pitchFamily="34" charset="0"/>
              </a:rPr>
              <a:t>PLESOVI</a:t>
            </a:r>
            <a:endParaRPr lang="sr-Latn-RS" sz="720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861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>
            <a:extLst>
              <a:ext uri="{FF2B5EF4-FFF2-40B4-BE49-F238E27FC236}">
                <a16:creationId xmlns:a16="http://schemas.microsoft.com/office/drawing/2014/main" id="{37F48D8D-2D5F-0748-BA41-FBC6347BE63B}"/>
              </a:ext>
            </a:extLst>
          </p:cNvPr>
          <p:cNvSpPr txBox="1"/>
          <p:nvPr/>
        </p:nvSpPr>
        <p:spPr>
          <a:xfrm>
            <a:off x="5225902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6764906-3B9A-8D4F-AEBD-689FB60F0521}"/>
              </a:ext>
            </a:extLst>
          </p:cNvPr>
          <p:cNvSpPr txBox="1"/>
          <p:nvPr/>
        </p:nvSpPr>
        <p:spPr>
          <a:xfrm>
            <a:off x="5181600" y="2514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C0AA788-091A-9043-9DC6-67ADFCA0497E}"/>
              </a:ext>
            </a:extLst>
          </p:cNvPr>
          <p:cNvSpPr txBox="1"/>
          <p:nvPr/>
        </p:nvSpPr>
        <p:spPr>
          <a:xfrm>
            <a:off x="5119576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>
              <a:latin typeface="Bodoni MT Black" panose="02070A03080606020203" pitchFamily="18" charset="0"/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16164EB4-5858-5941-8B6C-E6CC59BF1D59}"/>
              </a:ext>
            </a:extLst>
          </p:cNvPr>
          <p:cNvSpPr txBox="1"/>
          <p:nvPr/>
        </p:nvSpPr>
        <p:spPr>
          <a:xfrm>
            <a:off x="5270204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15" name="Slika 18">
            <a:extLst>
              <a:ext uri="{FF2B5EF4-FFF2-40B4-BE49-F238E27FC236}">
                <a16:creationId xmlns:a16="http://schemas.microsoft.com/office/drawing/2014/main" id="{0A5E585B-0BA5-1C49-8D4A-C0B30C678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77023" cy="6858000"/>
          </a:xfrm>
          <a:prstGeom prst="rect">
            <a:avLst/>
          </a:prstGeom>
        </p:spPr>
      </p:pic>
      <p:pic>
        <p:nvPicPr>
          <p:cNvPr id="2" name="Slika 2">
            <a:extLst>
              <a:ext uri="{FF2B5EF4-FFF2-40B4-BE49-F238E27FC236}">
                <a16:creationId xmlns:a16="http://schemas.microsoft.com/office/drawing/2014/main" id="{A18ECEBF-F62D-564D-8B22-78D69B376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279" y="0"/>
            <a:ext cx="6494721" cy="305686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45C3957E-B941-A847-8069-D7312ACCD3FE}"/>
              </a:ext>
            </a:extLst>
          </p:cNvPr>
          <p:cNvSpPr txBox="1"/>
          <p:nvPr/>
        </p:nvSpPr>
        <p:spPr>
          <a:xfrm>
            <a:off x="5854995" y="0"/>
            <a:ext cx="61154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GAJDE SE SASTOJE OD KOŽNATE MJEŠINE U KOJOJ SU UTAKNUTI DULAC, PREBILARKA I TRUBANJ.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3" name="Slika 4">
            <a:extLst>
              <a:ext uri="{FF2B5EF4-FFF2-40B4-BE49-F238E27FC236}">
                <a16:creationId xmlns:a16="http://schemas.microsoft.com/office/drawing/2014/main" id="{F2662BD1-69C4-5743-BF6C-BEA68F5B86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278" y="3056860"/>
            <a:ext cx="6494722" cy="380114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9CEA8CC2-E098-2F4B-AAE0-697AB48EF8B3}"/>
              </a:ext>
            </a:extLst>
          </p:cNvPr>
          <p:cNvSpPr txBox="1"/>
          <p:nvPr/>
        </p:nvSpPr>
        <p:spPr>
          <a:xfrm>
            <a:off x="6033976" y="3058724"/>
            <a:ext cx="6248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GAJDE SU TROGLASNO SOLISTICKO GLAZBALO.</a:t>
            </a:r>
            <a:endParaRPr lang="sr-Latn-RS" sz="40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504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>
            <a:extLst>
              <a:ext uri="{FF2B5EF4-FFF2-40B4-BE49-F238E27FC236}">
                <a16:creationId xmlns:a16="http://schemas.microsoft.com/office/drawing/2014/main" id="{37F48D8D-2D5F-0748-BA41-FBC6347BE63B}"/>
              </a:ext>
            </a:extLst>
          </p:cNvPr>
          <p:cNvSpPr txBox="1"/>
          <p:nvPr/>
        </p:nvSpPr>
        <p:spPr>
          <a:xfrm>
            <a:off x="5225902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6764906-3B9A-8D4F-AEBD-689FB60F0521}"/>
              </a:ext>
            </a:extLst>
          </p:cNvPr>
          <p:cNvSpPr txBox="1"/>
          <p:nvPr/>
        </p:nvSpPr>
        <p:spPr>
          <a:xfrm>
            <a:off x="5181600" y="2514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C0AA788-091A-9043-9DC6-67ADFCA0497E}"/>
              </a:ext>
            </a:extLst>
          </p:cNvPr>
          <p:cNvSpPr txBox="1"/>
          <p:nvPr/>
        </p:nvSpPr>
        <p:spPr>
          <a:xfrm>
            <a:off x="5119576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>
              <a:latin typeface="Bodoni MT Black" panose="02070A03080606020203" pitchFamily="18" charset="0"/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16164EB4-5858-5941-8B6C-E6CC59BF1D59}"/>
              </a:ext>
            </a:extLst>
          </p:cNvPr>
          <p:cNvSpPr txBox="1"/>
          <p:nvPr/>
        </p:nvSpPr>
        <p:spPr>
          <a:xfrm>
            <a:off x="5270204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15" name="Slika 18">
            <a:extLst>
              <a:ext uri="{FF2B5EF4-FFF2-40B4-BE49-F238E27FC236}">
                <a16:creationId xmlns:a16="http://schemas.microsoft.com/office/drawing/2014/main" id="{0A5E585B-0BA5-1C49-8D4A-C0B30C678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77023" cy="6858000"/>
          </a:xfrm>
          <a:prstGeom prst="rect">
            <a:avLst/>
          </a:prstGeom>
        </p:spPr>
      </p:pic>
      <p:pic>
        <p:nvPicPr>
          <p:cNvPr id="2" name="Slika 2">
            <a:extLst>
              <a:ext uri="{FF2B5EF4-FFF2-40B4-BE49-F238E27FC236}">
                <a16:creationId xmlns:a16="http://schemas.microsoft.com/office/drawing/2014/main" id="{A18ECEBF-F62D-564D-8B22-78D69B376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279" y="0"/>
            <a:ext cx="6494721" cy="305686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45C3957E-B941-A847-8069-D7312ACCD3FE}"/>
              </a:ext>
            </a:extLst>
          </p:cNvPr>
          <p:cNvSpPr txBox="1"/>
          <p:nvPr/>
        </p:nvSpPr>
        <p:spPr>
          <a:xfrm>
            <a:off x="5854995" y="0"/>
            <a:ext cx="61154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GAJDE SE SASTOJE OD KOŽNATE MJEŠINE U KOJOJ SU UTAKNUTI DULAC, PREBILARKA I TRUBANJ.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3" name="Slika 4">
            <a:extLst>
              <a:ext uri="{FF2B5EF4-FFF2-40B4-BE49-F238E27FC236}">
                <a16:creationId xmlns:a16="http://schemas.microsoft.com/office/drawing/2014/main" id="{F2662BD1-69C4-5743-BF6C-BEA68F5B86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278" y="3056860"/>
            <a:ext cx="6494722" cy="1272916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9CEA8CC2-E098-2F4B-AAE0-697AB48EF8B3}"/>
              </a:ext>
            </a:extLst>
          </p:cNvPr>
          <p:cNvSpPr txBox="1"/>
          <p:nvPr/>
        </p:nvSpPr>
        <p:spPr>
          <a:xfrm>
            <a:off x="5697277" y="3006337"/>
            <a:ext cx="6248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GAJDE SU TROGLASNO SOLISTICKO GLAZBALO.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5" name="Slika 6">
            <a:extLst>
              <a:ext uri="{FF2B5EF4-FFF2-40B4-BE49-F238E27FC236}">
                <a16:creationId xmlns:a16="http://schemas.microsoft.com/office/drawing/2014/main" id="{2AC2DFCE-0DFF-C344-AF47-17C942986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64" y="4329775"/>
            <a:ext cx="6519536" cy="252822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3C10D743-8D71-8643-BE86-60ABB5A44666}"/>
              </a:ext>
            </a:extLst>
          </p:cNvPr>
          <p:cNvSpPr txBox="1"/>
          <p:nvPr/>
        </p:nvSpPr>
        <p:spPr>
          <a:xfrm>
            <a:off x="5697276" y="4279252"/>
            <a:ext cx="56706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GAJDE U HRVATSKOJ MOŽEMO PODJELITI NA SLAVONSKE I BARANJSKE</a:t>
            </a:r>
            <a:endParaRPr lang="sr-Latn-RS" sz="40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58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>
            <a:extLst>
              <a:ext uri="{FF2B5EF4-FFF2-40B4-BE49-F238E27FC236}">
                <a16:creationId xmlns:a16="http://schemas.microsoft.com/office/drawing/2014/main" id="{37F48D8D-2D5F-0748-BA41-FBC6347BE63B}"/>
              </a:ext>
            </a:extLst>
          </p:cNvPr>
          <p:cNvSpPr txBox="1"/>
          <p:nvPr/>
        </p:nvSpPr>
        <p:spPr>
          <a:xfrm>
            <a:off x="5225902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6764906-3B9A-8D4F-AEBD-689FB60F0521}"/>
              </a:ext>
            </a:extLst>
          </p:cNvPr>
          <p:cNvSpPr txBox="1"/>
          <p:nvPr/>
        </p:nvSpPr>
        <p:spPr>
          <a:xfrm>
            <a:off x="5181600" y="2514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C0AA788-091A-9043-9DC6-67ADFCA0497E}"/>
              </a:ext>
            </a:extLst>
          </p:cNvPr>
          <p:cNvSpPr txBox="1"/>
          <p:nvPr/>
        </p:nvSpPr>
        <p:spPr>
          <a:xfrm>
            <a:off x="5119576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>
              <a:latin typeface="Bodoni MT Black" panose="02070A03080606020203" pitchFamily="18" charset="0"/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16164EB4-5858-5941-8B6C-E6CC59BF1D59}"/>
              </a:ext>
            </a:extLst>
          </p:cNvPr>
          <p:cNvSpPr txBox="1"/>
          <p:nvPr/>
        </p:nvSpPr>
        <p:spPr>
          <a:xfrm>
            <a:off x="5270204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2" name="Slika 2">
            <a:extLst>
              <a:ext uri="{FF2B5EF4-FFF2-40B4-BE49-F238E27FC236}">
                <a16:creationId xmlns:a16="http://schemas.microsoft.com/office/drawing/2014/main" id="{A18ECEBF-F62D-564D-8B22-78D69B376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279" y="0"/>
            <a:ext cx="6494721" cy="305686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45C3957E-B941-A847-8069-D7312ACCD3FE}"/>
              </a:ext>
            </a:extLst>
          </p:cNvPr>
          <p:cNvSpPr txBox="1"/>
          <p:nvPr/>
        </p:nvSpPr>
        <p:spPr>
          <a:xfrm>
            <a:off x="5854995" y="0"/>
            <a:ext cx="611549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GAJDE SE SASTOJE OD KOŽNATE MJEŠINE U KOJOJ SU UTAKNUTI DULAC, PREBILARKA I TRUBANJ.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3" name="Slika 4">
            <a:extLst>
              <a:ext uri="{FF2B5EF4-FFF2-40B4-BE49-F238E27FC236}">
                <a16:creationId xmlns:a16="http://schemas.microsoft.com/office/drawing/2014/main" id="{F2662BD1-69C4-5743-BF6C-BEA68F5B8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278" y="3056860"/>
            <a:ext cx="6494722" cy="1272916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9CEA8CC2-E098-2F4B-AAE0-697AB48EF8B3}"/>
              </a:ext>
            </a:extLst>
          </p:cNvPr>
          <p:cNvSpPr txBox="1"/>
          <p:nvPr/>
        </p:nvSpPr>
        <p:spPr>
          <a:xfrm>
            <a:off x="5697277" y="3006337"/>
            <a:ext cx="6248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GAJDE SU TROGLASNO SOLISTICKO GLAZBALO.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5" name="Slika 6">
            <a:extLst>
              <a:ext uri="{FF2B5EF4-FFF2-40B4-BE49-F238E27FC236}">
                <a16:creationId xmlns:a16="http://schemas.microsoft.com/office/drawing/2014/main" id="{2AC2DFCE-0DFF-C344-AF47-17C942986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464" y="4329775"/>
            <a:ext cx="6519536" cy="252822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3C10D743-8D71-8643-BE86-60ABB5A44666}"/>
              </a:ext>
            </a:extLst>
          </p:cNvPr>
          <p:cNvSpPr txBox="1"/>
          <p:nvPr/>
        </p:nvSpPr>
        <p:spPr>
          <a:xfrm>
            <a:off x="5697276" y="4279252"/>
            <a:ext cx="56706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GAJDE U HRVATSKOJ MOŽEMO PODJELITI NA SLAVONSKE I BARANJSKE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7" name="Slika 9">
            <a:extLst>
              <a:ext uri="{FF2B5EF4-FFF2-40B4-BE49-F238E27FC236}">
                <a16:creationId xmlns:a16="http://schemas.microsoft.com/office/drawing/2014/main" id="{E773FF77-6014-DE42-8599-F9FAEEA19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97275" cy="6858000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2EC5DE84-D227-8A4E-A1BA-DC6AA7ADFDD3}"/>
              </a:ext>
            </a:extLst>
          </p:cNvPr>
          <p:cNvSpPr txBox="1"/>
          <p:nvPr/>
        </p:nvSpPr>
        <p:spPr>
          <a:xfrm>
            <a:off x="271128" y="406330"/>
            <a:ext cx="55218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NAŠE HRVATSKE GAJDE NASTALE SU RAZVOJEM OD PRIMITIVNIJIH OBLIKA GLAZBALA S MJEŠINOM I DVOSTRUKOM SVIRALOM KAO ŠTO SU MIHOVI I DIPLE</a:t>
            </a:r>
            <a:endParaRPr lang="sr-Latn-RS" sz="40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902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>
            <a:extLst>
              <a:ext uri="{FF2B5EF4-FFF2-40B4-BE49-F238E27FC236}">
                <a16:creationId xmlns:a16="http://schemas.microsoft.com/office/drawing/2014/main" id="{37F48D8D-2D5F-0748-BA41-FBC6347BE63B}"/>
              </a:ext>
            </a:extLst>
          </p:cNvPr>
          <p:cNvSpPr txBox="1"/>
          <p:nvPr/>
        </p:nvSpPr>
        <p:spPr>
          <a:xfrm>
            <a:off x="5225902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6764906-3B9A-8D4F-AEBD-689FB60F0521}"/>
              </a:ext>
            </a:extLst>
          </p:cNvPr>
          <p:cNvSpPr txBox="1"/>
          <p:nvPr/>
        </p:nvSpPr>
        <p:spPr>
          <a:xfrm>
            <a:off x="5181600" y="2514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C0AA788-091A-9043-9DC6-67ADFCA0497E}"/>
              </a:ext>
            </a:extLst>
          </p:cNvPr>
          <p:cNvSpPr txBox="1"/>
          <p:nvPr/>
        </p:nvSpPr>
        <p:spPr>
          <a:xfrm>
            <a:off x="5119576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>
              <a:latin typeface="Bodoni MT Black" panose="02070A03080606020203" pitchFamily="18" charset="0"/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16164EB4-5858-5941-8B6C-E6CC59BF1D59}"/>
              </a:ext>
            </a:extLst>
          </p:cNvPr>
          <p:cNvSpPr txBox="1"/>
          <p:nvPr/>
        </p:nvSpPr>
        <p:spPr>
          <a:xfrm>
            <a:off x="5270204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98FC399F-CB81-AA45-8853-ADEB1641F4BA}"/>
              </a:ext>
            </a:extLst>
          </p:cNvPr>
          <p:cNvSpPr txBox="1"/>
          <p:nvPr/>
        </p:nvSpPr>
        <p:spPr>
          <a:xfrm>
            <a:off x="4851990" y="5476504"/>
            <a:ext cx="4192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solidFill>
                  <a:schemeClr val="bg1"/>
                </a:solidFill>
                <a:latin typeface="Berlin Sans FB Demi" panose="020E0802020502020306" pitchFamily="34" charset="0"/>
              </a:rPr>
              <a:t>DIPLICA</a:t>
            </a:r>
            <a:endParaRPr lang="sr-Latn-RS" sz="400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9" name="Slika 19">
            <a:extLst>
              <a:ext uri="{FF2B5EF4-FFF2-40B4-BE49-F238E27FC236}">
                <a16:creationId xmlns:a16="http://schemas.microsoft.com/office/drawing/2014/main" id="{192CB971-601B-804C-841B-0ECCD5C45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kstniOkvir 20">
            <a:extLst>
              <a:ext uri="{FF2B5EF4-FFF2-40B4-BE49-F238E27FC236}">
                <a16:creationId xmlns:a16="http://schemas.microsoft.com/office/drawing/2014/main" id="{A75275CB-EAA8-814A-B737-887678C01312}"/>
              </a:ext>
            </a:extLst>
          </p:cNvPr>
          <p:cNvSpPr txBox="1"/>
          <p:nvPr/>
        </p:nvSpPr>
        <p:spPr>
          <a:xfrm>
            <a:off x="4596809" y="4596809"/>
            <a:ext cx="3696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solidFill>
                  <a:schemeClr val="bg1"/>
                </a:solidFill>
                <a:latin typeface="Berlin Sans FB Demi" panose="020E0802020502020306" pitchFamily="34" charset="0"/>
              </a:rPr>
              <a:t>TRSTENICE</a:t>
            </a:r>
            <a:endParaRPr lang="sr-Latn-RS" sz="400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989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>
            <a:extLst>
              <a:ext uri="{FF2B5EF4-FFF2-40B4-BE49-F238E27FC236}">
                <a16:creationId xmlns:a16="http://schemas.microsoft.com/office/drawing/2014/main" id="{37F48D8D-2D5F-0748-BA41-FBC6347BE63B}"/>
              </a:ext>
            </a:extLst>
          </p:cNvPr>
          <p:cNvSpPr txBox="1"/>
          <p:nvPr/>
        </p:nvSpPr>
        <p:spPr>
          <a:xfrm>
            <a:off x="5225902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6764906-3B9A-8D4F-AEBD-689FB60F0521}"/>
              </a:ext>
            </a:extLst>
          </p:cNvPr>
          <p:cNvSpPr txBox="1"/>
          <p:nvPr/>
        </p:nvSpPr>
        <p:spPr>
          <a:xfrm>
            <a:off x="5181600" y="2514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C0AA788-091A-9043-9DC6-67ADFCA0497E}"/>
              </a:ext>
            </a:extLst>
          </p:cNvPr>
          <p:cNvSpPr txBox="1"/>
          <p:nvPr/>
        </p:nvSpPr>
        <p:spPr>
          <a:xfrm>
            <a:off x="5119576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>
              <a:latin typeface="Bodoni MT Black" panose="02070A03080606020203" pitchFamily="18" charset="0"/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16164EB4-5858-5941-8B6C-E6CC59BF1D59}"/>
              </a:ext>
            </a:extLst>
          </p:cNvPr>
          <p:cNvSpPr txBox="1"/>
          <p:nvPr/>
        </p:nvSpPr>
        <p:spPr>
          <a:xfrm>
            <a:off x="5270204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2" name="Slika 2">
            <a:extLst>
              <a:ext uri="{FF2B5EF4-FFF2-40B4-BE49-F238E27FC236}">
                <a16:creationId xmlns:a16="http://schemas.microsoft.com/office/drawing/2014/main" id="{F6764225-ECD2-E84E-AC9A-9B09C0B7E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576" y="0"/>
            <a:ext cx="7072424" cy="685800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095B1C39-5F89-DE43-9066-A5760712C64A}"/>
              </a:ext>
            </a:extLst>
          </p:cNvPr>
          <p:cNvSpPr txBox="1"/>
          <p:nvPr/>
        </p:nvSpPr>
        <p:spPr>
          <a:xfrm>
            <a:off x="5225902" y="225764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/>
          </a:p>
        </p:txBody>
      </p:sp>
      <p:pic>
        <p:nvPicPr>
          <p:cNvPr id="6" name="Slika 6">
            <a:extLst>
              <a:ext uri="{FF2B5EF4-FFF2-40B4-BE49-F238E27FC236}">
                <a16:creationId xmlns:a16="http://schemas.microsoft.com/office/drawing/2014/main" id="{27D46CD0-3A5D-AE4C-9A4D-AF5787FB6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19576" cy="685800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60CD3D9D-99CD-9443-9A4A-58571CE37955}"/>
              </a:ext>
            </a:extLst>
          </p:cNvPr>
          <p:cNvSpPr txBox="1"/>
          <p:nvPr/>
        </p:nvSpPr>
        <p:spPr>
          <a:xfrm>
            <a:off x="5119576" y="20919"/>
            <a:ext cx="62838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TRSTENICE ILI ORGLICE SU STARO TRADICIJSKO GLAZBALO TIPA PANOVIH SVIRALA.</a:t>
            </a:r>
            <a:endParaRPr lang="sr-Latn-RS" sz="40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054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>
            <a:extLst>
              <a:ext uri="{FF2B5EF4-FFF2-40B4-BE49-F238E27FC236}">
                <a16:creationId xmlns:a16="http://schemas.microsoft.com/office/drawing/2014/main" id="{37F48D8D-2D5F-0748-BA41-FBC6347BE63B}"/>
              </a:ext>
            </a:extLst>
          </p:cNvPr>
          <p:cNvSpPr txBox="1"/>
          <p:nvPr/>
        </p:nvSpPr>
        <p:spPr>
          <a:xfrm>
            <a:off x="5225902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6764906-3B9A-8D4F-AEBD-689FB60F0521}"/>
              </a:ext>
            </a:extLst>
          </p:cNvPr>
          <p:cNvSpPr txBox="1"/>
          <p:nvPr/>
        </p:nvSpPr>
        <p:spPr>
          <a:xfrm>
            <a:off x="5181600" y="2514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C0AA788-091A-9043-9DC6-67ADFCA0497E}"/>
              </a:ext>
            </a:extLst>
          </p:cNvPr>
          <p:cNvSpPr txBox="1"/>
          <p:nvPr/>
        </p:nvSpPr>
        <p:spPr>
          <a:xfrm>
            <a:off x="5119576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>
              <a:latin typeface="Bodoni MT Black" panose="02070A03080606020203" pitchFamily="18" charset="0"/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16164EB4-5858-5941-8B6C-E6CC59BF1D59}"/>
              </a:ext>
            </a:extLst>
          </p:cNvPr>
          <p:cNvSpPr txBox="1"/>
          <p:nvPr/>
        </p:nvSpPr>
        <p:spPr>
          <a:xfrm>
            <a:off x="5270204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2" name="Slika 2">
            <a:extLst>
              <a:ext uri="{FF2B5EF4-FFF2-40B4-BE49-F238E27FC236}">
                <a16:creationId xmlns:a16="http://schemas.microsoft.com/office/drawing/2014/main" id="{F6764225-ECD2-E84E-AC9A-9B09C0B7E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576" y="0"/>
            <a:ext cx="7072424" cy="2436628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095B1C39-5F89-DE43-9066-A5760712C64A}"/>
              </a:ext>
            </a:extLst>
          </p:cNvPr>
          <p:cNvSpPr txBox="1"/>
          <p:nvPr/>
        </p:nvSpPr>
        <p:spPr>
          <a:xfrm>
            <a:off x="5225902" y="225764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/>
          </a:p>
        </p:txBody>
      </p:sp>
      <p:pic>
        <p:nvPicPr>
          <p:cNvPr id="6" name="Slika 6">
            <a:extLst>
              <a:ext uri="{FF2B5EF4-FFF2-40B4-BE49-F238E27FC236}">
                <a16:creationId xmlns:a16="http://schemas.microsoft.com/office/drawing/2014/main" id="{27D46CD0-3A5D-AE4C-9A4D-AF5787FB6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19576" cy="685800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60CD3D9D-99CD-9443-9A4A-58571CE37955}"/>
              </a:ext>
            </a:extLst>
          </p:cNvPr>
          <p:cNvSpPr txBox="1"/>
          <p:nvPr/>
        </p:nvSpPr>
        <p:spPr>
          <a:xfrm>
            <a:off x="5119576" y="20919"/>
            <a:ext cx="62838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TRSTENICE ILI ORGLICE SU STARO TRADICIJSKO GLAZBALO TIPA PANOVIH SVIRALA.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3" name="Slika 4">
            <a:extLst>
              <a:ext uri="{FF2B5EF4-FFF2-40B4-BE49-F238E27FC236}">
                <a16:creationId xmlns:a16="http://schemas.microsoft.com/office/drawing/2014/main" id="{6000D262-650F-AC45-9F7B-2A4ADFD91F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576" y="2406848"/>
            <a:ext cx="7072424" cy="4451152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21B667CF-9637-7541-A4B4-B82060257DE2}"/>
              </a:ext>
            </a:extLst>
          </p:cNvPr>
          <p:cNvSpPr txBox="1"/>
          <p:nvPr/>
        </p:nvSpPr>
        <p:spPr>
          <a:xfrm>
            <a:off x="5209951" y="2436628"/>
            <a:ext cx="69554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RADENE SU U HRVATSKOM ZAGORJU I BILOGORI, ALI VIŠE KAO DJECJA I PASTIRSKA GLAZBALA.</a:t>
            </a:r>
            <a:endParaRPr lang="sr-Latn-RS" sz="40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027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>
            <a:extLst>
              <a:ext uri="{FF2B5EF4-FFF2-40B4-BE49-F238E27FC236}">
                <a16:creationId xmlns:a16="http://schemas.microsoft.com/office/drawing/2014/main" id="{37F48D8D-2D5F-0748-BA41-FBC6347BE63B}"/>
              </a:ext>
            </a:extLst>
          </p:cNvPr>
          <p:cNvSpPr txBox="1"/>
          <p:nvPr/>
        </p:nvSpPr>
        <p:spPr>
          <a:xfrm>
            <a:off x="5225902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6764906-3B9A-8D4F-AEBD-689FB60F0521}"/>
              </a:ext>
            </a:extLst>
          </p:cNvPr>
          <p:cNvSpPr txBox="1"/>
          <p:nvPr/>
        </p:nvSpPr>
        <p:spPr>
          <a:xfrm>
            <a:off x="5181600" y="2514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C0AA788-091A-9043-9DC6-67ADFCA0497E}"/>
              </a:ext>
            </a:extLst>
          </p:cNvPr>
          <p:cNvSpPr txBox="1"/>
          <p:nvPr/>
        </p:nvSpPr>
        <p:spPr>
          <a:xfrm>
            <a:off x="5119576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>
              <a:latin typeface="Bodoni MT Black" panose="02070A03080606020203" pitchFamily="18" charset="0"/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16164EB4-5858-5941-8B6C-E6CC59BF1D59}"/>
              </a:ext>
            </a:extLst>
          </p:cNvPr>
          <p:cNvSpPr txBox="1"/>
          <p:nvPr/>
        </p:nvSpPr>
        <p:spPr>
          <a:xfrm>
            <a:off x="5270204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2" name="Slika 2">
            <a:extLst>
              <a:ext uri="{FF2B5EF4-FFF2-40B4-BE49-F238E27FC236}">
                <a16:creationId xmlns:a16="http://schemas.microsoft.com/office/drawing/2014/main" id="{F6764225-ECD2-E84E-AC9A-9B09C0B7E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576" y="0"/>
            <a:ext cx="7072424" cy="2436628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095B1C39-5F89-DE43-9066-A5760712C64A}"/>
              </a:ext>
            </a:extLst>
          </p:cNvPr>
          <p:cNvSpPr txBox="1"/>
          <p:nvPr/>
        </p:nvSpPr>
        <p:spPr>
          <a:xfrm>
            <a:off x="5225902" y="225764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/>
          </a:p>
        </p:txBody>
      </p:sp>
      <p:pic>
        <p:nvPicPr>
          <p:cNvPr id="6" name="Slika 6">
            <a:extLst>
              <a:ext uri="{FF2B5EF4-FFF2-40B4-BE49-F238E27FC236}">
                <a16:creationId xmlns:a16="http://schemas.microsoft.com/office/drawing/2014/main" id="{27D46CD0-3A5D-AE4C-9A4D-AF5787FB6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19576" cy="685800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60CD3D9D-99CD-9443-9A4A-58571CE37955}"/>
              </a:ext>
            </a:extLst>
          </p:cNvPr>
          <p:cNvSpPr txBox="1"/>
          <p:nvPr/>
        </p:nvSpPr>
        <p:spPr>
          <a:xfrm>
            <a:off x="5119576" y="20919"/>
            <a:ext cx="62838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TRSTENICE ILI ORGLICE SU STARO TRADICIJSKO GLAZBALO TIPA PANOVIH SVIRALA.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3" name="Slika 4">
            <a:extLst>
              <a:ext uri="{FF2B5EF4-FFF2-40B4-BE49-F238E27FC236}">
                <a16:creationId xmlns:a16="http://schemas.microsoft.com/office/drawing/2014/main" id="{6000D262-650F-AC45-9F7B-2A4ADFD91F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576" y="2406848"/>
            <a:ext cx="7072424" cy="2436628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21B667CF-9637-7541-A4B4-B82060257DE2}"/>
              </a:ext>
            </a:extLst>
          </p:cNvPr>
          <p:cNvSpPr txBox="1"/>
          <p:nvPr/>
        </p:nvSpPr>
        <p:spPr>
          <a:xfrm>
            <a:off x="5209951" y="2436628"/>
            <a:ext cx="69554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RADENE SU U HRVATSKOM ZAGORJU I BILOGORI, ALI VIŠE KAO DJECJA I PASTIRSKA GLAZBALA.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5" name="Slika 9">
            <a:extLst>
              <a:ext uri="{FF2B5EF4-FFF2-40B4-BE49-F238E27FC236}">
                <a16:creationId xmlns:a16="http://schemas.microsoft.com/office/drawing/2014/main" id="{9FA300B3-024C-0D49-81E3-CAF94BC56D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574" y="4843476"/>
            <a:ext cx="7072425" cy="2014524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501D940D-97C2-B64F-BAA3-E9A461335019}"/>
              </a:ext>
            </a:extLst>
          </p:cNvPr>
          <p:cNvSpPr txBox="1"/>
          <p:nvPr/>
        </p:nvSpPr>
        <p:spPr>
          <a:xfrm>
            <a:off x="5092992" y="4806507"/>
            <a:ext cx="53180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RADENE SU OD KOMADICA TRSTIKE RAZLICITE DUŽINE.</a:t>
            </a:r>
            <a:endParaRPr lang="sr-Latn-RS" sz="40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607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>
            <a:extLst>
              <a:ext uri="{FF2B5EF4-FFF2-40B4-BE49-F238E27FC236}">
                <a16:creationId xmlns:a16="http://schemas.microsoft.com/office/drawing/2014/main" id="{37F48D8D-2D5F-0748-BA41-FBC6347BE63B}"/>
              </a:ext>
            </a:extLst>
          </p:cNvPr>
          <p:cNvSpPr txBox="1"/>
          <p:nvPr/>
        </p:nvSpPr>
        <p:spPr>
          <a:xfrm>
            <a:off x="5225902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6764906-3B9A-8D4F-AEBD-689FB60F0521}"/>
              </a:ext>
            </a:extLst>
          </p:cNvPr>
          <p:cNvSpPr txBox="1"/>
          <p:nvPr/>
        </p:nvSpPr>
        <p:spPr>
          <a:xfrm>
            <a:off x="5181600" y="2514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C0AA788-091A-9043-9DC6-67ADFCA0497E}"/>
              </a:ext>
            </a:extLst>
          </p:cNvPr>
          <p:cNvSpPr txBox="1"/>
          <p:nvPr/>
        </p:nvSpPr>
        <p:spPr>
          <a:xfrm>
            <a:off x="5119576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>
              <a:latin typeface="Bodoni MT Black" panose="02070A03080606020203" pitchFamily="18" charset="0"/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16164EB4-5858-5941-8B6C-E6CC59BF1D59}"/>
              </a:ext>
            </a:extLst>
          </p:cNvPr>
          <p:cNvSpPr txBox="1"/>
          <p:nvPr/>
        </p:nvSpPr>
        <p:spPr>
          <a:xfrm>
            <a:off x="5270204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2" name="Slika 2">
            <a:extLst>
              <a:ext uri="{FF2B5EF4-FFF2-40B4-BE49-F238E27FC236}">
                <a16:creationId xmlns:a16="http://schemas.microsoft.com/office/drawing/2014/main" id="{F6764225-ECD2-E84E-AC9A-9B09C0B7E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576" y="0"/>
            <a:ext cx="7072424" cy="2436628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095B1C39-5F89-DE43-9066-A5760712C64A}"/>
              </a:ext>
            </a:extLst>
          </p:cNvPr>
          <p:cNvSpPr txBox="1"/>
          <p:nvPr/>
        </p:nvSpPr>
        <p:spPr>
          <a:xfrm>
            <a:off x="5225902" y="225764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60CD3D9D-99CD-9443-9A4A-58571CE37955}"/>
              </a:ext>
            </a:extLst>
          </p:cNvPr>
          <p:cNvSpPr txBox="1"/>
          <p:nvPr/>
        </p:nvSpPr>
        <p:spPr>
          <a:xfrm>
            <a:off x="5119576" y="20919"/>
            <a:ext cx="62838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TRSTENICE ILI ORGLICE SU STARO TRADICIJSKO GLAZBALO TIPA PANOVIH SVIRALA.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3" name="Slika 4">
            <a:extLst>
              <a:ext uri="{FF2B5EF4-FFF2-40B4-BE49-F238E27FC236}">
                <a16:creationId xmlns:a16="http://schemas.microsoft.com/office/drawing/2014/main" id="{6000D262-650F-AC45-9F7B-2A4ADFD91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576" y="2406848"/>
            <a:ext cx="7072424" cy="2436628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21B667CF-9637-7541-A4B4-B82060257DE2}"/>
              </a:ext>
            </a:extLst>
          </p:cNvPr>
          <p:cNvSpPr txBox="1"/>
          <p:nvPr/>
        </p:nvSpPr>
        <p:spPr>
          <a:xfrm>
            <a:off x="5209951" y="2436628"/>
            <a:ext cx="69554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RADENE SU U HRVATSKOM ZAGORJU I BILOGORI, ALI VIŠE KAO DJECJA I PASTIRSKA GLAZBALA.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5" name="Slika 9">
            <a:extLst>
              <a:ext uri="{FF2B5EF4-FFF2-40B4-BE49-F238E27FC236}">
                <a16:creationId xmlns:a16="http://schemas.microsoft.com/office/drawing/2014/main" id="{9FA300B3-024C-0D49-81E3-CAF94BC56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574" y="4843476"/>
            <a:ext cx="7072425" cy="2014524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501D940D-97C2-B64F-BAA3-E9A461335019}"/>
              </a:ext>
            </a:extLst>
          </p:cNvPr>
          <p:cNvSpPr txBox="1"/>
          <p:nvPr/>
        </p:nvSpPr>
        <p:spPr>
          <a:xfrm>
            <a:off x="5092992" y="4806507"/>
            <a:ext cx="53180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RADENE SU OD KOMADICA TRSTIKE RAZLICITE DUŽINE.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10" name="Slika 11">
            <a:extLst>
              <a:ext uri="{FF2B5EF4-FFF2-40B4-BE49-F238E27FC236}">
                <a16:creationId xmlns:a16="http://schemas.microsoft.com/office/drawing/2014/main" id="{44E87226-7F9A-874C-9E72-1CEB06DEC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37298" cy="6858000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A551C8EC-5D39-B84E-9435-0E78BB18E022}"/>
              </a:ext>
            </a:extLst>
          </p:cNvPr>
          <p:cNvSpPr txBox="1"/>
          <p:nvPr/>
        </p:nvSpPr>
        <p:spPr>
          <a:xfrm>
            <a:off x="0" y="-71751"/>
            <a:ext cx="5181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SPECIFICNOST I NEOBICNOST HRVATSKIH TRSTENICA JE U TOME ŠTO SU NAJDUŽI KOMADI TRSTIKE STAVLJANI U SREDINU, A NAJKRACI NA OBA KRAJA </a:t>
            </a:r>
            <a:endParaRPr lang="sr-Latn-RS" sz="40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523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niOkvir 8">
            <a:extLst>
              <a:ext uri="{FF2B5EF4-FFF2-40B4-BE49-F238E27FC236}">
                <a16:creationId xmlns:a16="http://schemas.microsoft.com/office/drawing/2014/main" id="{37F48D8D-2D5F-0748-BA41-FBC6347BE63B}"/>
              </a:ext>
            </a:extLst>
          </p:cNvPr>
          <p:cNvSpPr txBox="1"/>
          <p:nvPr/>
        </p:nvSpPr>
        <p:spPr>
          <a:xfrm>
            <a:off x="5225902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16764906-3B9A-8D4F-AEBD-689FB60F0521}"/>
              </a:ext>
            </a:extLst>
          </p:cNvPr>
          <p:cNvSpPr txBox="1"/>
          <p:nvPr/>
        </p:nvSpPr>
        <p:spPr>
          <a:xfrm>
            <a:off x="5181600" y="2514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C0AA788-091A-9043-9DC6-67ADFCA0497E}"/>
              </a:ext>
            </a:extLst>
          </p:cNvPr>
          <p:cNvSpPr txBox="1"/>
          <p:nvPr/>
        </p:nvSpPr>
        <p:spPr>
          <a:xfrm>
            <a:off x="5119576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>
              <a:latin typeface="Bodoni MT Black" panose="02070A03080606020203" pitchFamily="18" charset="0"/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16164EB4-5858-5941-8B6C-E6CC59BF1D59}"/>
              </a:ext>
            </a:extLst>
          </p:cNvPr>
          <p:cNvSpPr txBox="1"/>
          <p:nvPr/>
        </p:nvSpPr>
        <p:spPr>
          <a:xfrm>
            <a:off x="5270204" y="25589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095B1C39-5F89-DE43-9066-A5760712C64A}"/>
              </a:ext>
            </a:extLst>
          </p:cNvPr>
          <p:cNvSpPr txBox="1"/>
          <p:nvPr/>
        </p:nvSpPr>
        <p:spPr>
          <a:xfrm>
            <a:off x="5225902" y="225764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/>
          </a:p>
        </p:txBody>
      </p:sp>
      <p:pic>
        <p:nvPicPr>
          <p:cNvPr id="10" name="Slika 11">
            <a:extLst>
              <a:ext uri="{FF2B5EF4-FFF2-40B4-BE49-F238E27FC236}">
                <a16:creationId xmlns:a16="http://schemas.microsoft.com/office/drawing/2014/main" id="{44E87226-7F9A-874C-9E72-1CEB06DEC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ED0E80B-55E8-9140-97B5-7A5390939153}"/>
              </a:ext>
            </a:extLst>
          </p:cNvPr>
          <p:cNvSpPr txBox="1"/>
          <p:nvPr/>
        </p:nvSpPr>
        <p:spPr>
          <a:xfrm>
            <a:off x="3063948" y="217622"/>
            <a:ext cx="5123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YOUTUBE VIDEA: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31D4787C-A895-D648-B5AD-A07CC7F0CCB7}"/>
              </a:ext>
            </a:extLst>
          </p:cNvPr>
          <p:cNvSpPr txBox="1"/>
          <p:nvPr/>
        </p:nvSpPr>
        <p:spPr>
          <a:xfrm>
            <a:off x="246320" y="3069690"/>
            <a:ext cx="8259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Latn-RS" sz="3200">
                <a:latin typeface="Berlin Sans FB Demi" panose="020E0802020502020306" pitchFamily="34" charset="0"/>
              </a:rPr>
              <a:t>https://youtu.be/cEtQFDLMQAA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73E4C7FE-B5B2-2749-9806-FCF2A315B143}"/>
              </a:ext>
            </a:extLst>
          </p:cNvPr>
          <p:cNvSpPr txBox="1"/>
          <p:nvPr/>
        </p:nvSpPr>
        <p:spPr>
          <a:xfrm>
            <a:off x="1359195" y="2176046"/>
            <a:ext cx="4618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MANDOLINA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045B5637-D687-A141-8E03-A91F99285B75}"/>
              </a:ext>
            </a:extLst>
          </p:cNvPr>
          <p:cNvSpPr txBox="1"/>
          <p:nvPr/>
        </p:nvSpPr>
        <p:spPr>
          <a:xfrm>
            <a:off x="3121541" y="5617861"/>
            <a:ext cx="6142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Latn-RS" sz="3200">
                <a:latin typeface="Berlin Sans FB Demi" panose="020E0802020502020306" pitchFamily="34" charset="0"/>
              </a:rPr>
              <a:t>https://youtu.be/xJjkcwyNQCA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D5C29B5B-9E89-FE46-A062-816FDD1C1EFD}"/>
              </a:ext>
            </a:extLst>
          </p:cNvPr>
          <p:cNvSpPr txBox="1"/>
          <p:nvPr/>
        </p:nvSpPr>
        <p:spPr>
          <a:xfrm>
            <a:off x="5181600" y="4839387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GAJDE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8F2288D3-0D23-B34C-9B76-9D42B96198B5}"/>
              </a:ext>
            </a:extLst>
          </p:cNvPr>
          <p:cNvSpPr txBox="1"/>
          <p:nvPr/>
        </p:nvSpPr>
        <p:spPr>
          <a:xfrm>
            <a:off x="6461051" y="3081783"/>
            <a:ext cx="5977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Latn-RS" sz="3200">
                <a:latin typeface="Berlin Sans FB Demi" panose="020E0802020502020306" pitchFamily="34" charset="0"/>
              </a:rPr>
              <a:t>https://fb.watch/j9JgdMPgqa/</a:t>
            </a: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id="{61B33ED5-86AB-B04F-AC26-CCB365416D9F}"/>
              </a:ext>
            </a:extLst>
          </p:cNvPr>
          <p:cNvSpPr txBox="1"/>
          <p:nvPr/>
        </p:nvSpPr>
        <p:spPr>
          <a:xfrm>
            <a:off x="7754678" y="2166342"/>
            <a:ext cx="5273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TRSTENICE</a:t>
            </a:r>
            <a:endParaRPr lang="sr-Latn-RS" sz="40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927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>
            <a:extLst>
              <a:ext uri="{FF2B5EF4-FFF2-40B4-BE49-F238E27FC236}">
                <a16:creationId xmlns:a16="http://schemas.microsoft.com/office/drawing/2014/main" id="{47E15F6B-B755-EA4D-99AD-2B3933ADF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10000" cy="6858000"/>
          </a:xfrm>
          <a:prstGeom prst="rect">
            <a:avLst/>
          </a:prstGeom>
        </p:spPr>
      </p:pic>
      <p:pic>
        <p:nvPicPr>
          <p:cNvPr id="4" name="Slika 4">
            <a:extLst>
              <a:ext uri="{FF2B5EF4-FFF2-40B4-BE49-F238E27FC236}">
                <a16:creationId xmlns:a16="http://schemas.microsoft.com/office/drawing/2014/main" id="{166E8ED7-C76C-9541-AE34-BBA760E7C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137837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19EDD456-7187-2C46-830E-6ECB66578EDB}"/>
              </a:ext>
            </a:extLst>
          </p:cNvPr>
          <p:cNvSpPr txBox="1"/>
          <p:nvPr/>
        </p:nvSpPr>
        <p:spPr>
          <a:xfrm>
            <a:off x="122273" y="2895599"/>
            <a:ext cx="4821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5400">
                <a:solidFill>
                  <a:schemeClr val="bg1"/>
                </a:solidFill>
                <a:latin typeface="Berlin Sans FB Demi" panose="020E0802020502020306" pitchFamily="34" charset="0"/>
              </a:rPr>
              <a:t>GLAZBALA</a:t>
            </a:r>
            <a:endParaRPr lang="sr-Latn-RS" sz="540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CE483BFA-94D0-9A48-8434-6BB611804E74}"/>
              </a:ext>
            </a:extLst>
          </p:cNvPr>
          <p:cNvSpPr txBox="1"/>
          <p:nvPr/>
        </p:nvSpPr>
        <p:spPr>
          <a:xfrm>
            <a:off x="4255680" y="2921168"/>
            <a:ext cx="40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6000">
                <a:solidFill>
                  <a:schemeClr val="bg1"/>
                </a:solidFill>
                <a:latin typeface="Berlin Sans FB Demi" panose="020E0802020502020306" pitchFamily="34" charset="0"/>
              </a:rPr>
              <a:t>GLAZBA</a:t>
            </a:r>
            <a:endParaRPr lang="sr-Latn-RS" sz="600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551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6">
            <a:extLst>
              <a:ext uri="{FF2B5EF4-FFF2-40B4-BE49-F238E27FC236}">
                <a16:creationId xmlns:a16="http://schemas.microsoft.com/office/drawing/2014/main" id="{4510E78F-BB53-1741-88EA-1E8177858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18640" cy="6858000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8AC03AC0-3A02-0E44-86DE-F861D497373C}"/>
              </a:ext>
            </a:extLst>
          </p:cNvPr>
          <p:cNvSpPr txBox="1"/>
          <p:nvPr/>
        </p:nvSpPr>
        <p:spPr>
          <a:xfrm>
            <a:off x="177209" y="2828835"/>
            <a:ext cx="5539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7200">
                <a:solidFill>
                  <a:schemeClr val="bg1"/>
                </a:solidFill>
                <a:latin typeface="Berlin Sans FB Demi" panose="020E0802020502020306" pitchFamily="34" charset="0"/>
              </a:rPr>
              <a:t>PLESOVI</a:t>
            </a:r>
            <a:endParaRPr lang="sr-Latn-RS" sz="720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3" name="Slika 3">
            <a:extLst>
              <a:ext uri="{FF2B5EF4-FFF2-40B4-BE49-F238E27FC236}">
                <a16:creationId xmlns:a16="http://schemas.microsoft.com/office/drawing/2014/main" id="{1B2A4ED3-CE6A-9C47-B41C-46069828E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640" y="0"/>
            <a:ext cx="8173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36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>
            <a:extLst>
              <a:ext uri="{FF2B5EF4-FFF2-40B4-BE49-F238E27FC236}">
                <a16:creationId xmlns:a16="http://schemas.microsoft.com/office/drawing/2014/main" id="{166E8ED7-C76C-9541-AE34-BBA760E7C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37837" cy="68580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CE483BFA-94D0-9A48-8434-6BB611804E74}"/>
              </a:ext>
            </a:extLst>
          </p:cNvPr>
          <p:cNvSpPr txBox="1"/>
          <p:nvPr/>
        </p:nvSpPr>
        <p:spPr>
          <a:xfrm>
            <a:off x="427959" y="2770540"/>
            <a:ext cx="40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6000">
                <a:solidFill>
                  <a:schemeClr val="bg1"/>
                </a:solidFill>
                <a:latin typeface="Berlin Sans FB Demi" panose="020E0802020502020306" pitchFamily="34" charset="0"/>
              </a:rPr>
              <a:t>GLAZBA</a:t>
            </a:r>
            <a:endParaRPr lang="sr-Latn-RS" sz="600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174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>
            <a:extLst>
              <a:ext uri="{FF2B5EF4-FFF2-40B4-BE49-F238E27FC236}">
                <a16:creationId xmlns:a16="http://schemas.microsoft.com/office/drawing/2014/main" id="{166E8ED7-C76C-9541-AE34-BBA760E7C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37837" cy="68580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CE483BFA-94D0-9A48-8434-6BB611804E74}"/>
              </a:ext>
            </a:extLst>
          </p:cNvPr>
          <p:cNvSpPr txBox="1"/>
          <p:nvPr/>
        </p:nvSpPr>
        <p:spPr>
          <a:xfrm>
            <a:off x="427959" y="2770540"/>
            <a:ext cx="40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6000">
                <a:solidFill>
                  <a:schemeClr val="bg1"/>
                </a:solidFill>
                <a:latin typeface="Berlin Sans FB Demi" panose="020E0802020502020306" pitchFamily="34" charset="0"/>
              </a:rPr>
              <a:t>GLAZBA</a:t>
            </a:r>
            <a:endParaRPr lang="sr-Latn-RS" sz="600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2" name="Slika 2">
            <a:extLst>
              <a:ext uri="{FF2B5EF4-FFF2-40B4-BE49-F238E27FC236}">
                <a16:creationId xmlns:a16="http://schemas.microsoft.com/office/drawing/2014/main" id="{7C990D85-0581-3E49-A80E-84C6ECE7C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837" y="-1"/>
            <a:ext cx="805416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13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>
            <a:extLst>
              <a:ext uri="{FF2B5EF4-FFF2-40B4-BE49-F238E27FC236}">
                <a16:creationId xmlns:a16="http://schemas.microsoft.com/office/drawing/2014/main" id="{7C990D85-0581-3E49-A80E-84C6ECE7C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857999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F8BE9E2C-857F-D148-8E56-1860411696CC}"/>
              </a:ext>
            </a:extLst>
          </p:cNvPr>
          <p:cNvSpPr txBox="1"/>
          <p:nvPr/>
        </p:nvSpPr>
        <p:spPr>
          <a:xfrm>
            <a:off x="5181600" y="2257646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BDCA0BF4-1EED-194B-8216-B31850A6BBA2}"/>
              </a:ext>
            </a:extLst>
          </p:cNvPr>
          <p:cNvSpPr txBox="1"/>
          <p:nvPr/>
        </p:nvSpPr>
        <p:spPr>
          <a:xfrm>
            <a:off x="4581746" y="5314506"/>
            <a:ext cx="4857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solidFill>
                  <a:srgbClr val="FF0000"/>
                </a:solidFill>
                <a:latin typeface="Berlin Sans FB Demi" panose="020E0802020502020306" pitchFamily="34" charset="0"/>
              </a:rPr>
              <a:t>GLAZBA!!!!!!!</a:t>
            </a:r>
            <a:endParaRPr lang="sr-Latn-RS" sz="4000">
              <a:solidFill>
                <a:srgbClr val="FF0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312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>
            <a:extLst>
              <a:ext uri="{FF2B5EF4-FFF2-40B4-BE49-F238E27FC236}">
                <a16:creationId xmlns:a16="http://schemas.microsoft.com/office/drawing/2014/main" id="{7C990D85-0581-3E49-A80E-84C6ECE7C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5936511" cy="6857999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F8BE9E2C-857F-D148-8E56-1860411696CC}"/>
              </a:ext>
            </a:extLst>
          </p:cNvPr>
          <p:cNvSpPr txBox="1"/>
          <p:nvPr/>
        </p:nvSpPr>
        <p:spPr>
          <a:xfrm>
            <a:off x="5181600" y="2257646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AD3B577B-EB40-D344-AA6E-095C47EE2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35" y="0"/>
            <a:ext cx="6193465" cy="685800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C6C6D0FF-54C9-B24F-9358-603C95FB4D6D}"/>
              </a:ext>
            </a:extLst>
          </p:cNvPr>
          <p:cNvSpPr txBox="1"/>
          <p:nvPr/>
        </p:nvSpPr>
        <p:spPr>
          <a:xfrm>
            <a:off x="6095999" y="113035"/>
            <a:ext cx="61580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 b="1">
                <a:solidFill>
                  <a:srgbClr val="202122"/>
                </a:solidFill>
                <a:latin typeface="Berlin Sans FB Demi" panose="020E0802020502020306" pitchFamily="34" charset="0"/>
              </a:rPr>
              <a:t>HRVATSKA GLAZBA JE</a:t>
            </a:r>
            <a:r>
              <a:rPr lang="hr-HR" sz="4000" b="0" i="0">
                <a:solidFill>
                  <a:srgbClr val="202122"/>
                </a:solidFill>
                <a:effectLst/>
                <a:latin typeface="Berlin Sans FB Demi" panose="020E0802020502020306" pitchFamily="34" charset="0"/>
              </a:rPr>
              <a:t> SVEOKUPNA GLAZBENA DJELATNOST </a:t>
            </a:r>
            <a:r>
              <a:rPr lang="hr-HR" sz="4000">
                <a:latin typeface="Berlin Sans FB Demi" panose="020E0802020502020306" pitchFamily="34" charset="0"/>
              </a:rPr>
              <a:t>HRVATA</a:t>
            </a:r>
            <a:r>
              <a:rPr lang="hr-HR" sz="4000" b="0" i="0">
                <a:solidFill>
                  <a:srgbClr val="202122"/>
                </a:solidFill>
                <a:effectLst/>
                <a:latin typeface="Berlin Sans FB Demi" panose="020E0802020502020306" pitchFamily="34" charset="0"/>
              </a:rPr>
              <a:t> OD </a:t>
            </a:r>
            <a:r>
              <a:rPr lang="hr-HR" sz="4000" b="0" i="0">
                <a:effectLst/>
                <a:latin typeface="Berlin Sans FB Demi" panose="020E0802020502020306" pitchFamily="34" charset="0"/>
              </a:rPr>
              <a:t>SREDNJEG VIJEKA</a:t>
            </a:r>
            <a:r>
              <a:rPr lang="hr-HR" sz="4000" b="0" i="0">
                <a:solidFill>
                  <a:srgbClr val="202122"/>
                </a:solidFill>
                <a:effectLst/>
                <a:latin typeface="Berlin Sans FB Demi" panose="020E0802020502020306" pitchFamily="34" charset="0"/>
              </a:rPr>
              <a:t> DO DANAS. </a:t>
            </a:r>
            <a:endParaRPr lang="sr-Latn-RS" sz="40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232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>
            <a:extLst>
              <a:ext uri="{FF2B5EF4-FFF2-40B4-BE49-F238E27FC236}">
                <a16:creationId xmlns:a16="http://schemas.microsoft.com/office/drawing/2014/main" id="{7C990D85-0581-3E49-A80E-84C6ECE7C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5936511" cy="6857999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F8BE9E2C-857F-D148-8E56-1860411696CC}"/>
              </a:ext>
            </a:extLst>
          </p:cNvPr>
          <p:cNvSpPr txBox="1"/>
          <p:nvPr/>
        </p:nvSpPr>
        <p:spPr>
          <a:xfrm>
            <a:off x="5181600" y="2257646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AD3B577B-EB40-D344-AA6E-095C47EE2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35" y="0"/>
            <a:ext cx="6193465" cy="3139321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C6C6D0FF-54C9-B24F-9358-603C95FB4D6D}"/>
              </a:ext>
            </a:extLst>
          </p:cNvPr>
          <p:cNvSpPr txBox="1"/>
          <p:nvPr/>
        </p:nvSpPr>
        <p:spPr>
          <a:xfrm>
            <a:off x="6095999" y="113035"/>
            <a:ext cx="61580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 b="1">
                <a:solidFill>
                  <a:srgbClr val="202122"/>
                </a:solidFill>
                <a:latin typeface="Berlin Sans FB Demi" panose="020E0802020502020306" pitchFamily="34" charset="0"/>
              </a:rPr>
              <a:t>HRVATSKA GLAZBA JE</a:t>
            </a:r>
            <a:r>
              <a:rPr lang="hr-HR" sz="4000" b="0" i="0">
                <a:solidFill>
                  <a:srgbClr val="202122"/>
                </a:solidFill>
                <a:effectLst/>
                <a:latin typeface="Berlin Sans FB Demi" panose="020E0802020502020306" pitchFamily="34" charset="0"/>
              </a:rPr>
              <a:t> SVEOKUPNA GLAZBENA DJELATNOST </a:t>
            </a:r>
            <a:r>
              <a:rPr lang="hr-HR" sz="4000">
                <a:latin typeface="Berlin Sans FB Demi" panose="020E0802020502020306" pitchFamily="34" charset="0"/>
              </a:rPr>
              <a:t>HRVATA</a:t>
            </a:r>
            <a:r>
              <a:rPr lang="hr-HR" sz="4000" b="0" i="0">
                <a:solidFill>
                  <a:srgbClr val="202122"/>
                </a:solidFill>
                <a:effectLst/>
                <a:latin typeface="Berlin Sans FB Demi" panose="020E0802020502020306" pitchFamily="34" charset="0"/>
              </a:rPr>
              <a:t> OD </a:t>
            </a:r>
            <a:r>
              <a:rPr lang="hr-HR" sz="4000" b="0" i="0">
                <a:effectLst/>
                <a:latin typeface="Berlin Sans FB Demi" panose="020E0802020502020306" pitchFamily="34" charset="0"/>
              </a:rPr>
              <a:t>SREDNJEG VIJEKA</a:t>
            </a:r>
            <a:r>
              <a:rPr lang="hr-HR" sz="4000" b="0" i="0">
                <a:solidFill>
                  <a:srgbClr val="202122"/>
                </a:solidFill>
                <a:effectLst/>
                <a:latin typeface="Berlin Sans FB Demi" panose="020E0802020502020306" pitchFamily="34" charset="0"/>
              </a:rPr>
              <a:t> DO DANAS. 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7" name="Slika 7">
            <a:extLst>
              <a:ext uri="{FF2B5EF4-FFF2-40B4-BE49-F238E27FC236}">
                <a16:creationId xmlns:a16="http://schemas.microsoft.com/office/drawing/2014/main" id="{DED8A314-6F15-EF49-91C0-B23E1AB28B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34" y="3139322"/>
            <a:ext cx="6193465" cy="3718676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7E1E8042-C82E-D54F-B5F3-5FF74E81A1E6}"/>
              </a:ext>
            </a:extLst>
          </p:cNvPr>
          <p:cNvSpPr txBox="1"/>
          <p:nvPr/>
        </p:nvSpPr>
        <p:spPr>
          <a:xfrm>
            <a:off x="5314507" y="2514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A90F671C-3188-8F46-AFCB-35FCF3471823}"/>
              </a:ext>
            </a:extLst>
          </p:cNvPr>
          <p:cNvSpPr txBox="1"/>
          <p:nvPr/>
        </p:nvSpPr>
        <p:spPr>
          <a:xfrm>
            <a:off x="6114163" y="3139322"/>
            <a:ext cx="63436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 b="0" i="0">
                <a:solidFill>
                  <a:srgbClr val="202122"/>
                </a:solidFill>
                <a:effectLst/>
                <a:latin typeface="Berlin Sans FB Demi" panose="020E0802020502020306" pitchFamily="34" charset="0"/>
              </a:rPr>
              <a:t>GLAZBA KAO KULTURE </a:t>
            </a:r>
            <a:r>
              <a:rPr lang="hr-HR" sz="4000">
                <a:solidFill>
                  <a:srgbClr val="202122"/>
                </a:solidFill>
                <a:latin typeface="Berlin Sans FB Demi" panose="020E0802020502020306" pitchFamily="34" charset="0"/>
              </a:rPr>
              <a:t>U</a:t>
            </a:r>
            <a:r>
              <a:rPr lang="hr-HR" sz="4000" b="0" i="0">
                <a:solidFill>
                  <a:srgbClr val="202122"/>
                </a:solidFill>
                <a:effectLst/>
                <a:latin typeface="Berlin Sans FB Demi" panose="020E0802020502020306" pitchFamily="34" charset="0"/>
              </a:rPr>
              <a:t> HRVATSKOJ POVIJESTI PA I SADAŠNJOSTI SVAKAKO JE JEDAN NJEZINIH BITNIH I POJEDNAKO LIJEPIH SEGMENATA.</a:t>
            </a:r>
            <a:endParaRPr lang="sr-Latn-RS" sz="4000"/>
          </a:p>
        </p:txBody>
      </p:sp>
    </p:spTree>
    <p:extLst>
      <p:ext uri="{BB962C8B-B14F-4D97-AF65-F5344CB8AC3E}">
        <p14:creationId xmlns:p14="http://schemas.microsoft.com/office/powerpoint/2010/main" val="3427993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F8BE9E2C-857F-D148-8E56-1860411696CC}"/>
              </a:ext>
            </a:extLst>
          </p:cNvPr>
          <p:cNvSpPr txBox="1"/>
          <p:nvPr/>
        </p:nvSpPr>
        <p:spPr>
          <a:xfrm>
            <a:off x="5181600" y="2257646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AD3B577B-EB40-D344-AA6E-095C47EE2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35" y="0"/>
            <a:ext cx="6193465" cy="3139321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C6C6D0FF-54C9-B24F-9358-603C95FB4D6D}"/>
              </a:ext>
            </a:extLst>
          </p:cNvPr>
          <p:cNvSpPr txBox="1"/>
          <p:nvPr/>
        </p:nvSpPr>
        <p:spPr>
          <a:xfrm>
            <a:off x="6095999" y="113035"/>
            <a:ext cx="61580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 b="1">
                <a:solidFill>
                  <a:srgbClr val="202122"/>
                </a:solidFill>
                <a:latin typeface="Berlin Sans FB Demi" panose="020E0802020502020306" pitchFamily="34" charset="0"/>
              </a:rPr>
              <a:t>HRVATSKA GLAZBA JE</a:t>
            </a:r>
            <a:r>
              <a:rPr lang="hr-HR" sz="4000" b="0" i="0">
                <a:solidFill>
                  <a:srgbClr val="202122"/>
                </a:solidFill>
                <a:effectLst/>
                <a:latin typeface="Berlin Sans FB Demi" panose="020E0802020502020306" pitchFamily="34" charset="0"/>
              </a:rPr>
              <a:t> SVEOKUPNA GLAZBENA DJELATNOST </a:t>
            </a:r>
            <a:r>
              <a:rPr lang="hr-HR" sz="4000">
                <a:latin typeface="Berlin Sans FB Demi" panose="020E0802020502020306" pitchFamily="34" charset="0"/>
              </a:rPr>
              <a:t>HRVATA</a:t>
            </a:r>
            <a:r>
              <a:rPr lang="hr-HR" sz="4000" b="0" i="0">
                <a:solidFill>
                  <a:srgbClr val="202122"/>
                </a:solidFill>
                <a:effectLst/>
                <a:latin typeface="Berlin Sans FB Demi" panose="020E0802020502020306" pitchFamily="34" charset="0"/>
              </a:rPr>
              <a:t> OD </a:t>
            </a:r>
            <a:r>
              <a:rPr lang="hr-HR" sz="4000" b="0" i="0">
                <a:effectLst/>
                <a:latin typeface="Berlin Sans FB Demi" panose="020E0802020502020306" pitchFamily="34" charset="0"/>
              </a:rPr>
              <a:t>SREDNJEG VIJEKA</a:t>
            </a:r>
            <a:r>
              <a:rPr lang="hr-HR" sz="4000" b="0" i="0">
                <a:solidFill>
                  <a:srgbClr val="202122"/>
                </a:solidFill>
                <a:effectLst/>
                <a:latin typeface="Berlin Sans FB Demi" panose="020E0802020502020306" pitchFamily="34" charset="0"/>
              </a:rPr>
              <a:t> DO DANAS. 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7" name="Slika 7">
            <a:extLst>
              <a:ext uri="{FF2B5EF4-FFF2-40B4-BE49-F238E27FC236}">
                <a16:creationId xmlns:a16="http://schemas.microsoft.com/office/drawing/2014/main" id="{DED8A314-6F15-EF49-91C0-B23E1AB28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34" y="3139322"/>
            <a:ext cx="6193465" cy="3718676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7E1E8042-C82E-D54F-B5F3-5FF74E81A1E6}"/>
              </a:ext>
            </a:extLst>
          </p:cNvPr>
          <p:cNvSpPr txBox="1"/>
          <p:nvPr/>
        </p:nvSpPr>
        <p:spPr>
          <a:xfrm>
            <a:off x="5314507" y="2514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A90F671C-3188-8F46-AFCB-35FCF3471823}"/>
              </a:ext>
            </a:extLst>
          </p:cNvPr>
          <p:cNvSpPr txBox="1"/>
          <p:nvPr/>
        </p:nvSpPr>
        <p:spPr>
          <a:xfrm>
            <a:off x="6114163" y="3139322"/>
            <a:ext cx="63436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 b="0" i="0">
                <a:solidFill>
                  <a:srgbClr val="202122"/>
                </a:solidFill>
                <a:effectLst/>
                <a:latin typeface="Berlin Sans FB Demi" panose="020E0802020502020306" pitchFamily="34" charset="0"/>
              </a:rPr>
              <a:t>GLAZBA KAO KULTURE </a:t>
            </a:r>
            <a:r>
              <a:rPr lang="hr-HR" sz="4000">
                <a:solidFill>
                  <a:srgbClr val="202122"/>
                </a:solidFill>
                <a:latin typeface="Berlin Sans FB Demi" panose="020E0802020502020306" pitchFamily="34" charset="0"/>
              </a:rPr>
              <a:t>U</a:t>
            </a:r>
            <a:r>
              <a:rPr lang="hr-HR" sz="4000" b="0" i="0">
                <a:solidFill>
                  <a:srgbClr val="202122"/>
                </a:solidFill>
                <a:effectLst/>
                <a:latin typeface="Berlin Sans FB Demi" panose="020E0802020502020306" pitchFamily="34" charset="0"/>
              </a:rPr>
              <a:t> HRVATSKOJ POVIJESTI PA I SADAŠNJOSTI SVAKAKO JE JEDAN NJEZINIH BITNIH I POJEDNAKO LIJEPIH SEGMENATA.</a:t>
            </a:r>
            <a:endParaRPr lang="sr-Latn-RS" sz="4000"/>
          </a:p>
        </p:txBody>
      </p:sp>
      <p:pic>
        <p:nvPicPr>
          <p:cNvPr id="6" name="Slika 7">
            <a:extLst>
              <a:ext uri="{FF2B5EF4-FFF2-40B4-BE49-F238E27FC236}">
                <a16:creationId xmlns:a16="http://schemas.microsoft.com/office/drawing/2014/main" id="{3156BF0E-E78D-E745-9FCA-FBCD5C2142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85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86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F8BE9E2C-857F-D148-8E56-1860411696CC}"/>
              </a:ext>
            </a:extLst>
          </p:cNvPr>
          <p:cNvSpPr txBox="1"/>
          <p:nvPr/>
        </p:nvSpPr>
        <p:spPr>
          <a:xfrm>
            <a:off x="5181600" y="2257646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E1E8042-C82E-D54F-B5F3-5FF74E81A1E6}"/>
              </a:ext>
            </a:extLst>
          </p:cNvPr>
          <p:cNvSpPr txBox="1"/>
          <p:nvPr/>
        </p:nvSpPr>
        <p:spPr>
          <a:xfrm>
            <a:off x="5314507" y="2514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6" name="Slika 7">
            <a:extLst>
              <a:ext uri="{FF2B5EF4-FFF2-40B4-BE49-F238E27FC236}">
                <a16:creationId xmlns:a16="http://schemas.microsoft.com/office/drawing/2014/main" id="{3156BF0E-E78D-E745-9FCA-FBCD5C214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E8F331A0-3AE7-DD42-AC22-AC1BC4738225}"/>
              </a:ext>
            </a:extLst>
          </p:cNvPr>
          <p:cNvSpPr txBox="1"/>
          <p:nvPr/>
        </p:nvSpPr>
        <p:spPr>
          <a:xfrm>
            <a:off x="5181600" y="225764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89691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F8BE9E2C-857F-D148-8E56-1860411696CC}"/>
              </a:ext>
            </a:extLst>
          </p:cNvPr>
          <p:cNvSpPr txBox="1"/>
          <p:nvPr/>
        </p:nvSpPr>
        <p:spPr>
          <a:xfrm>
            <a:off x="5181600" y="2257646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E1E8042-C82E-D54F-B5F3-5FF74E81A1E6}"/>
              </a:ext>
            </a:extLst>
          </p:cNvPr>
          <p:cNvSpPr txBox="1"/>
          <p:nvPr/>
        </p:nvSpPr>
        <p:spPr>
          <a:xfrm>
            <a:off x="5314507" y="2514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6" name="Slika 7">
            <a:extLst>
              <a:ext uri="{FF2B5EF4-FFF2-40B4-BE49-F238E27FC236}">
                <a16:creationId xmlns:a16="http://schemas.microsoft.com/office/drawing/2014/main" id="{3156BF0E-E78D-E745-9FCA-FBCD5C214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E8F331A0-3AE7-DD42-AC22-AC1BC4738225}"/>
              </a:ext>
            </a:extLst>
          </p:cNvPr>
          <p:cNvSpPr txBox="1"/>
          <p:nvPr/>
        </p:nvSpPr>
        <p:spPr>
          <a:xfrm>
            <a:off x="5181600" y="225764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352A54F8-9930-6443-B2E0-D2AAA1F7150F}"/>
              </a:ext>
            </a:extLst>
          </p:cNvPr>
          <p:cNvSpPr txBox="1"/>
          <p:nvPr/>
        </p:nvSpPr>
        <p:spPr>
          <a:xfrm>
            <a:off x="3553932" y="5029200"/>
            <a:ext cx="6912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solidFill>
                  <a:schemeClr val="bg1"/>
                </a:solidFill>
                <a:latin typeface="Berlin Sans FB Demi" panose="020E0802020502020306" pitchFamily="34" charset="0"/>
              </a:rPr>
              <a:t>KLAPSKO PJEVANJE</a:t>
            </a:r>
            <a:endParaRPr lang="sr-Latn-RS" sz="400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1856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F8BE9E2C-857F-D148-8E56-1860411696CC}"/>
              </a:ext>
            </a:extLst>
          </p:cNvPr>
          <p:cNvSpPr txBox="1"/>
          <p:nvPr/>
        </p:nvSpPr>
        <p:spPr>
          <a:xfrm>
            <a:off x="5181600" y="2257646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E1E8042-C82E-D54F-B5F3-5FF74E81A1E6}"/>
              </a:ext>
            </a:extLst>
          </p:cNvPr>
          <p:cNvSpPr txBox="1"/>
          <p:nvPr/>
        </p:nvSpPr>
        <p:spPr>
          <a:xfrm>
            <a:off x="5314507" y="2514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6" name="Slika 7">
            <a:extLst>
              <a:ext uri="{FF2B5EF4-FFF2-40B4-BE49-F238E27FC236}">
                <a16:creationId xmlns:a16="http://schemas.microsoft.com/office/drawing/2014/main" id="{3156BF0E-E78D-E745-9FCA-FBCD5C214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E8F331A0-3AE7-DD42-AC22-AC1BC4738225}"/>
              </a:ext>
            </a:extLst>
          </p:cNvPr>
          <p:cNvSpPr txBox="1"/>
          <p:nvPr/>
        </p:nvSpPr>
        <p:spPr>
          <a:xfrm>
            <a:off x="5181600" y="225764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/>
          </a:p>
        </p:txBody>
      </p:sp>
      <p:pic>
        <p:nvPicPr>
          <p:cNvPr id="5" name="Slika 6">
            <a:extLst>
              <a:ext uri="{FF2B5EF4-FFF2-40B4-BE49-F238E27FC236}">
                <a16:creationId xmlns:a16="http://schemas.microsoft.com/office/drawing/2014/main" id="{E0E83C6B-1923-914E-9065-1BF5A8EAE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A7D495E9-C9EA-CF42-B12D-2F16D5DDDDE1}"/>
              </a:ext>
            </a:extLst>
          </p:cNvPr>
          <p:cNvSpPr txBox="1"/>
          <p:nvPr/>
        </p:nvSpPr>
        <p:spPr>
          <a:xfrm>
            <a:off x="6096000" y="714107"/>
            <a:ext cx="62590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 b="1" i="0">
                <a:solidFill>
                  <a:srgbClr val="202122"/>
                </a:solidFill>
                <a:effectLst/>
                <a:latin typeface="Berlin Sans FB Demi" panose="020E0802020502020306" pitchFamily="34" charset="0"/>
              </a:rPr>
              <a:t>KLAPSKO PJEVANJE ILI KLAPSKA GLAZBA TRADICIJSKA JE HRVATSKA VOKALNA GLAZBA</a:t>
            </a:r>
            <a:r>
              <a:rPr lang="hr-HR" sz="4000" b="1" i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hr-HR" sz="4000" b="1" i="0">
                <a:solidFill>
                  <a:srgbClr val="202122"/>
                </a:solidFill>
                <a:effectLst/>
                <a:latin typeface="Berlin Sans FB Demi" panose="020E0802020502020306" pitchFamily="34" charset="0"/>
              </a:rPr>
              <a:t>PODRIJETLOM IZ DALMACIJE, NAJVIŠE IZ PRIMORSKIH I OTOCKIH KRAJEVA.</a:t>
            </a:r>
            <a:endParaRPr lang="sr-Latn-RS" sz="40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077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F8BE9E2C-857F-D148-8E56-1860411696CC}"/>
              </a:ext>
            </a:extLst>
          </p:cNvPr>
          <p:cNvSpPr txBox="1"/>
          <p:nvPr/>
        </p:nvSpPr>
        <p:spPr>
          <a:xfrm>
            <a:off x="5181600" y="2257646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E1E8042-C82E-D54F-B5F3-5FF74E81A1E6}"/>
              </a:ext>
            </a:extLst>
          </p:cNvPr>
          <p:cNvSpPr txBox="1"/>
          <p:nvPr/>
        </p:nvSpPr>
        <p:spPr>
          <a:xfrm>
            <a:off x="5314507" y="2514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E8F331A0-3AE7-DD42-AC22-AC1BC4738225}"/>
              </a:ext>
            </a:extLst>
          </p:cNvPr>
          <p:cNvSpPr txBox="1"/>
          <p:nvPr/>
        </p:nvSpPr>
        <p:spPr>
          <a:xfrm>
            <a:off x="5181600" y="225764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/>
          </a:p>
        </p:txBody>
      </p:sp>
      <p:pic>
        <p:nvPicPr>
          <p:cNvPr id="5" name="Slika 6">
            <a:extLst>
              <a:ext uri="{FF2B5EF4-FFF2-40B4-BE49-F238E27FC236}">
                <a16:creationId xmlns:a16="http://schemas.microsoft.com/office/drawing/2014/main" id="{E0E83C6B-1923-914E-9065-1BF5A8EAE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A7D495E9-C9EA-CF42-B12D-2F16D5DDDDE1}"/>
              </a:ext>
            </a:extLst>
          </p:cNvPr>
          <p:cNvSpPr txBox="1"/>
          <p:nvPr/>
        </p:nvSpPr>
        <p:spPr>
          <a:xfrm>
            <a:off x="6096000" y="714107"/>
            <a:ext cx="62590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 b="1" i="0">
                <a:solidFill>
                  <a:srgbClr val="202122"/>
                </a:solidFill>
                <a:effectLst/>
                <a:latin typeface="Berlin Sans FB Demi" panose="020E0802020502020306" pitchFamily="34" charset="0"/>
              </a:rPr>
              <a:t>KLAPSKO PJEVANJE ILI KLAPSKA GLAZBA TRADICIJSKA JE HRVATSKA VOKALNA GLAZBA</a:t>
            </a:r>
            <a:r>
              <a:rPr lang="hr-HR" sz="4000" b="1" i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hr-HR" sz="4000" b="1" i="0">
                <a:solidFill>
                  <a:srgbClr val="202122"/>
                </a:solidFill>
                <a:effectLst/>
                <a:latin typeface="Berlin Sans FB Demi" panose="020E0802020502020306" pitchFamily="34" charset="0"/>
              </a:rPr>
              <a:t>PODRIJETLOM IZ DALMACIJE, NAJVIŠE IZ PRIMORSKIH I OTOCKIH KRAJEVA.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4" name="Slika 6">
            <a:extLst>
              <a:ext uri="{FF2B5EF4-FFF2-40B4-BE49-F238E27FC236}">
                <a16:creationId xmlns:a16="http://schemas.microsoft.com/office/drawing/2014/main" id="{BD001836-3DCE-4F4B-BE3B-86B2F88D4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096000" cy="6858000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7F6C832B-96B7-944F-8C55-6BE0F44F3DFC}"/>
              </a:ext>
            </a:extLst>
          </p:cNvPr>
          <p:cNvSpPr txBox="1"/>
          <p:nvPr/>
        </p:nvSpPr>
        <p:spPr>
          <a:xfrm>
            <a:off x="63354" y="39261"/>
            <a:ext cx="59692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 b="0" i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hr-HR" sz="4000" b="0" i="0">
                <a:solidFill>
                  <a:srgbClr val="202122"/>
                </a:solidFill>
                <a:effectLst/>
                <a:latin typeface="Berlin Sans FB Demi" panose="020E0802020502020306" pitchFamily="34" charset="0"/>
              </a:rPr>
              <a:t>IZVODI SE U GRADSKIM I U SEOSKIM SREDINAMA.</a:t>
            </a:r>
            <a:endParaRPr lang="sr-Latn-RS" sz="40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174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>
            <a:extLst>
              <a:ext uri="{FF2B5EF4-FFF2-40B4-BE49-F238E27FC236}">
                <a16:creationId xmlns:a16="http://schemas.microsoft.com/office/drawing/2014/main" id="{5F1BAB97-402D-D845-A44D-412DAACCF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16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F8BE9E2C-857F-D148-8E56-1860411696CC}"/>
              </a:ext>
            </a:extLst>
          </p:cNvPr>
          <p:cNvSpPr txBox="1"/>
          <p:nvPr/>
        </p:nvSpPr>
        <p:spPr>
          <a:xfrm>
            <a:off x="5181600" y="2257646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E1E8042-C82E-D54F-B5F3-5FF74E81A1E6}"/>
              </a:ext>
            </a:extLst>
          </p:cNvPr>
          <p:cNvSpPr txBox="1"/>
          <p:nvPr/>
        </p:nvSpPr>
        <p:spPr>
          <a:xfrm>
            <a:off x="5314507" y="2514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E8F331A0-3AE7-DD42-AC22-AC1BC4738225}"/>
              </a:ext>
            </a:extLst>
          </p:cNvPr>
          <p:cNvSpPr txBox="1"/>
          <p:nvPr/>
        </p:nvSpPr>
        <p:spPr>
          <a:xfrm>
            <a:off x="5181600" y="225764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/>
          </a:p>
        </p:txBody>
      </p:sp>
      <p:pic>
        <p:nvPicPr>
          <p:cNvPr id="5" name="Slika 6">
            <a:extLst>
              <a:ext uri="{FF2B5EF4-FFF2-40B4-BE49-F238E27FC236}">
                <a16:creationId xmlns:a16="http://schemas.microsoft.com/office/drawing/2014/main" id="{E0E83C6B-1923-914E-9065-1BF5A8EAE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A7D495E9-C9EA-CF42-B12D-2F16D5DDDDE1}"/>
              </a:ext>
            </a:extLst>
          </p:cNvPr>
          <p:cNvSpPr txBox="1"/>
          <p:nvPr/>
        </p:nvSpPr>
        <p:spPr>
          <a:xfrm>
            <a:off x="6096000" y="714107"/>
            <a:ext cx="62590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 b="1" i="0">
                <a:solidFill>
                  <a:srgbClr val="202122"/>
                </a:solidFill>
                <a:effectLst/>
                <a:latin typeface="Berlin Sans FB Demi" panose="020E0802020502020306" pitchFamily="34" charset="0"/>
              </a:rPr>
              <a:t>KLAPSKO PJEVANJE ILI KLAPSKA GLAZBA TRADICIJSKA JE HRVATSKA VOKALNA GLAZBA</a:t>
            </a:r>
            <a:r>
              <a:rPr lang="hr-HR" sz="4000" b="1" i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hr-HR" sz="4000" b="1" i="0">
                <a:solidFill>
                  <a:srgbClr val="202122"/>
                </a:solidFill>
                <a:effectLst/>
                <a:latin typeface="Berlin Sans FB Demi" panose="020E0802020502020306" pitchFamily="34" charset="0"/>
              </a:rPr>
              <a:t>PODRIJETLOM IZ DALMACIJE, NAJVIŠE IZ PRIMORSKIH I OTOCKIH KRAJEVA.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4" name="Slika 6">
            <a:extLst>
              <a:ext uri="{FF2B5EF4-FFF2-40B4-BE49-F238E27FC236}">
                <a16:creationId xmlns:a16="http://schemas.microsoft.com/office/drawing/2014/main" id="{BD001836-3DCE-4F4B-BE3B-86B2F88D4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096000" cy="1323439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7F6C832B-96B7-944F-8C55-6BE0F44F3DFC}"/>
              </a:ext>
            </a:extLst>
          </p:cNvPr>
          <p:cNvSpPr txBox="1"/>
          <p:nvPr/>
        </p:nvSpPr>
        <p:spPr>
          <a:xfrm>
            <a:off x="63354" y="39261"/>
            <a:ext cx="59692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 b="0" i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hr-HR" sz="4000" b="0" i="0">
                <a:solidFill>
                  <a:srgbClr val="202122"/>
                </a:solidFill>
                <a:effectLst/>
                <a:latin typeface="Berlin Sans FB Demi" panose="020E0802020502020306" pitchFamily="34" charset="0"/>
              </a:rPr>
              <a:t>IZVODI SE U GRADSKIM I U SEOSKIM SREDINAMA.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6" name="Slika 6">
            <a:extLst>
              <a:ext uri="{FF2B5EF4-FFF2-40B4-BE49-F238E27FC236}">
                <a16:creationId xmlns:a16="http://schemas.microsoft.com/office/drawing/2014/main" id="{36C26D5C-4497-1D4A-A7CC-486D03747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439"/>
            <a:ext cx="6095999" cy="5534561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76B4ACA2-C432-834E-8971-86CCA1F98FBD}"/>
              </a:ext>
            </a:extLst>
          </p:cNvPr>
          <p:cNvSpPr txBox="1"/>
          <p:nvPr/>
        </p:nvSpPr>
        <p:spPr>
          <a:xfrm>
            <a:off x="-12405" y="1237327"/>
            <a:ext cx="64229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 b="0" i="0" u="none" strike="noStrike">
                <a:solidFill>
                  <a:srgbClr val="795CB2"/>
                </a:solidFill>
                <a:effectLst/>
                <a:latin typeface="-apple-system"/>
              </a:rPr>
              <a:t> </a:t>
            </a:r>
            <a:r>
              <a:rPr lang="hr-HR" sz="4000">
                <a:latin typeface="Berlin Sans FB Demi" panose="020E0802020502020306" pitchFamily="34" charset="0"/>
              </a:rPr>
              <a:t>KLAPA JE SKUPINA OD PET DO OSAM PJEVACA KOJI PJEVAJU A CAPELLA, BEZ PRATNJE GLAZBALA.</a:t>
            </a:r>
            <a:endParaRPr lang="sr-Latn-RS" sz="40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932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F8BE9E2C-857F-D148-8E56-1860411696CC}"/>
              </a:ext>
            </a:extLst>
          </p:cNvPr>
          <p:cNvSpPr txBox="1"/>
          <p:nvPr/>
        </p:nvSpPr>
        <p:spPr>
          <a:xfrm>
            <a:off x="5181600" y="2257646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E1E8042-C82E-D54F-B5F3-5FF74E81A1E6}"/>
              </a:ext>
            </a:extLst>
          </p:cNvPr>
          <p:cNvSpPr txBox="1"/>
          <p:nvPr/>
        </p:nvSpPr>
        <p:spPr>
          <a:xfrm>
            <a:off x="5314507" y="2514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E8F331A0-3AE7-DD42-AC22-AC1BC4738225}"/>
              </a:ext>
            </a:extLst>
          </p:cNvPr>
          <p:cNvSpPr txBox="1"/>
          <p:nvPr/>
        </p:nvSpPr>
        <p:spPr>
          <a:xfrm>
            <a:off x="5181600" y="225764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/>
          </a:p>
        </p:txBody>
      </p:sp>
      <p:pic>
        <p:nvPicPr>
          <p:cNvPr id="5" name="Slika 6">
            <a:extLst>
              <a:ext uri="{FF2B5EF4-FFF2-40B4-BE49-F238E27FC236}">
                <a16:creationId xmlns:a16="http://schemas.microsoft.com/office/drawing/2014/main" id="{E0E83C6B-1923-914E-9065-1BF5A8EAE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A7D495E9-C9EA-CF42-B12D-2F16D5DDDDE1}"/>
              </a:ext>
            </a:extLst>
          </p:cNvPr>
          <p:cNvSpPr txBox="1"/>
          <p:nvPr/>
        </p:nvSpPr>
        <p:spPr>
          <a:xfrm>
            <a:off x="6096000" y="714107"/>
            <a:ext cx="62590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 b="1" i="0">
                <a:solidFill>
                  <a:srgbClr val="202122"/>
                </a:solidFill>
                <a:effectLst/>
                <a:latin typeface="Berlin Sans FB Demi" panose="020E0802020502020306" pitchFamily="34" charset="0"/>
              </a:rPr>
              <a:t>KLAPSKO PJEVANJE ILI KLAPSKA GLAZBA TRADICIJSKA JE HRVATSKA VOKALNA GLAZBA</a:t>
            </a:r>
            <a:r>
              <a:rPr lang="hr-HR" sz="4000" b="1" i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hr-HR" sz="4000" b="1" i="0">
                <a:solidFill>
                  <a:srgbClr val="202122"/>
                </a:solidFill>
                <a:effectLst/>
                <a:latin typeface="Berlin Sans FB Demi" panose="020E0802020502020306" pitchFamily="34" charset="0"/>
              </a:rPr>
              <a:t>PODRIJETLOM IZ DALMACIJE, NAJVIŠE IZ PRIMORSKIH I OTOCKIH KRAJEVA.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4" name="Slika 6">
            <a:extLst>
              <a:ext uri="{FF2B5EF4-FFF2-40B4-BE49-F238E27FC236}">
                <a16:creationId xmlns:a16="http://schemas.microsoft.com/office/drawing/2014/main" id="{BD001836-3DCE-4F4B-BE3B-86B2F88D4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096000" cy="1323439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7F6C832B-96B7-944F-8C55-6BE0F44F3DFC}"/>
              </a:ext>
            </a:extLst>
          </p:cNvPr>
          <p:cNvSpPr txBox="1"/>
          <p:nvPr/>
        </p:nvSpPr>
        <p:spPr>
          <a:xfrm>
            <a:off x="63354" y="39261"/>
            <a:ext cx="59692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 b="0" i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hr-HR" sz="4000" b="0" i="0">
                <a:solidFill>
                  <a:srgbClr val="202122"/>
                </a:solidFill>
                <a:effectLst/>
                <a:latin typeface="Berlin Sans FB Demi" panose="020E0802020502020306" pitchFamily="34" charset="0"/>
              </a:rPr>
              <a:t>IZVODI SE U GRADSKIM I U SEOSKIM SREDINAMA.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6" name="Slika 6">
            <a:extLst>
              <a:ext uri="{FF2B5EF4-FFF2-40B4-BE49-F238E27FC236}">
                <a16:creationId xmlns:a16="http://schemas.microsoft.com/office/drawing/2014/main" id="{36C26D5C-4497-1D4A-A7CC-486D03747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440"/>
            <a:ext cx="6095999" cy="2389096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76B4ACA2-C432-834E-8971-86CCA1F98FBD}"/>
              </a:ext>
            </a:extLst>
          </p:cNvPr>
          <p:cNvSpPr txBox="1"/>
          <p:nvPr/>
        </p:nvSpPr>
        <p:spPr>
          <a:xfrm>
            <a:off x="-12405" y="1237327"/>
            <a:ext cx="64229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 b="0" i="0" u="none" strike="noStrike">
                <a:solidFill>
                  <a:srgbClr val="795CB2"/>
                </a:solidFill>
                <a:effectLst/>
                <a:latin typeface="-apple-system"/>
              </a:rPr>
              <a:t> </a:t>
            </a:r>
            <a:r>
              <a:rPr lang="hr-HR" sz="4000">
                <a:latin typeface="Berlin Sans FB Demi" panose="020E0802020502020306" pitchFamily="34" charset="0"/>
              </a:rPr>
              <a:t>KLAPA JE SKUPINA OD PET DO OSAM PJEVACA KOJI PJEVAJU A CAPELLA, BEZ PRATNJE GLAZBALA.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pic>
        <p:nvPicPr>
          <p:cNvPr id="7" name="Slika 11">
            <a:extLst>
              <a:ext uri="{FF2B5EF4-FFF2-40B4-BE49-F238E27FC236}">
                <a16:creationId xmlns:a16="http://schemas.microsoft.com/office/drawing/2014/main" id="{3B08FD70-29C8-F24D-9F32-7C4D1F7CEB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06" y="3712536"/>
            <a:ext cx="6108405" cy="3184725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7344DC87-BB7A-C74F-89EC-465F229A6503}"/>
              </a:ext>
            </a:extLst>
          </p:cNvPr>
          <p:cNvSpPr txBox="1"/>
          <p:nvPr/>
        </p:nvSpPr>
        <p:spPr>
          <a:xfrm>
            <a:off x="-12407" y="3824914"/>
            <a:ext cx="62590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3600">
                <a:solidFill>
                  <a:srgbClr val="202122"/>
                </a:solidFill>
                <a:latin typeface="Berlin Sans FB Demi" panose="020E0802020502020306" pitchFamily="34" charset="0"/>
              </a:rPr>
              <a:t>U SVOJIM POCECIMA</a:t>
            </a:r>
            <a:r>
              <a:rPr lang="hr-HR" sz="3600" b="0" i="0">
                <a:solidFill>
                  <a:srgbClr val="202122"/>
                </a:solidFill>
                <a:effectLst/>
                <a:latin typeface="-apple-system"/>
              </a:rPr>
              <a:t> </a:t>
            </a:r>
            <a:r>
              <a:rPr lang="hr-HR" sz="3600" b="0" i="0">
                <a:solidFill>
                  <a:srgbClr val="202122"/>
                </a:solidFill>
                <a:effectLst/>
                <a:latin typeface="Berlin Sans FB Demi" panose="020E0802020502020306" pitchFamily="34" charset="0"/>
              </a:rPr>
              <a:t>KLAPSKE SU PJESME IZVODILI MUŠKARCI, A</a:t>
            </a:r>
            <a:r>
              <a:rPr lang="hr-HR" sz="3600">
                <a:solidFill>
                  <a:srgbClr val="202122"/>
                </a:solidFill>
                <a:latin typeface="-apple-system"/>
              </a:rPr>
              <a:t> </a:t>
            </a:r>
            <a:r>
              <a:rPr lang="hr-HR" sz="3600">
                <a:solidFill>
                  <a:srgbClr val="202122"/>
                </a:solidFill>
                <a:latin typeface="Berlin Sans FB Demi" panose="020E0802020502020306" pitchFamily="34" charset="0"/>
              </a:rPr>
              <a:t>POSLIJE SE JAVLJAJU ŽENSKE I MJEŠOVITE KLAPE</a:t>
            </a:r>
            <a:r>
              <a:rPr lang="hr-HR" sz="3600">
                <a:solidFill>
                  <a:srgbClr val="202122"/>
                </a:solidFill>
                <a:latin typeface="-apple-system"/>
              </a:rPr>
              <a:t>.</a:t>
            </a:r>
            <a:endParaRPr lang="sr-Latn-RS" sz="36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302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F8BE9E2C-857F-D148-8E56-1860411696CC}"/>
              </a:ext>
            </a:extLst>
          </p:cNvPr>
          <p:cNvSpPr txBox="1"/>
          <p:nvPr/>
        </p:nvSpPr>
        <p:spPr>
          <a:xfrm>
            <a:off x="5181600" y="2257646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E1E8042-C82E-D54F-B5F3-5FF74E81A1E6}"/>
              </a:ext>
            </a:extLst>
          </p:cNvPr>
          <p:cNvSpPr txBox="1"/>
          <p:nvPr/>
        </p:nvSpPr>
        <p:spPr>
          <a:xfrm>
            <a:off x="5314507" y="2514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E8F331A0-3AE7-DD42-AC22-AC1BC4738225}"/>
              </a:ext>
            </a:extLst>
          </p:cNvPr>
          <p:cNvSpPr txBox="1"/>
          <p:nvPr/>
        </p:nvSpPr>
        <p:spPr>
          <a:xfrm>
            <a:off x="5181600" y="225764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/>
          </a:p>
        </p:txBody>
      </p:sp>
      <p:pic>
        <p:nvPicPr>
          <p:cNvPr id="5" name="Slika 6">
            <a:extLst>
              <a:ext uri="{FF2B5EF4-FFF2-40B4-BE49-F238E27FC236}">
                <a16:creationId xmlns:a16="http://schemas.microsoft.com/office/drawing/2014/main" id="{E0E83C6B-1923-914E-9065-1BF5A8EAE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696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F8BE9E2C-857F-D148-8E56-1860411696CC}"/>
              </a:ext>
            </a:extLst>
          </p:cNvPr>
          <p:cNvSpPr txBox="1"/>
          <p:nvPr/>
        </p:nvSpPr>
        <p:spPr>
          <a:xfrm>
            <a:off x="5181600" y="2257646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E1E8042-C82E-D54F-B5F3-5FF74E81A1E6}"/>
              </a:ext>
            </a:extLst>
          </p:cNvPr>
          <p:cNvSpPr txBox="1"/>
          <p:nvPr/>
        </p:nvSpPr>
        <p:spPr>
          <a:xfrm>
            <a:off x="5314507" y="2514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E8F331A0-3AE7-DD42-AC22-AC1BC4738225}"/>
              </a:ext>
            </a:extLst>
          </p:cNvPr>
          <p:cNvSpPr txBox="1"/>
          <p:nvPr/>
        </p:nvSpPr>
        <p:spPr>
          <a:xfrm>
            <a:off x="5181600" y="225764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/>
          </a:p>
        </p:txBody>
      </p:sp>
      <p:pic>
        <p:nvPicPr>
          <p:cNvPr id="5" name="Slika 6">
            <a:extLst>
              <a:ext uri="{FF2B5EF4-FFF2-40B4-BE49-F238E27FC236}">
                <a16:creationId xmlns:a16="http://schemas.microsoft.com/office/drawing/2014/main" id="{E0E83C6B-1923-914E-9065-1BF5A8EAE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7F0766CA-3B34-8749-8A03-678575D752CF}"/>
              </a:ext>
            </a:extLst>
          </p:cNvPr>
          <p:cNvSpPr txBox="1"/>
          <p:nvPr/>
        </p:nvSpPr>
        <p:spPr>
          <a:xfrm>
            <a:off x="3471529" y="292460"/>
            <a:ext cx="6833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YOUTUBE VIDEA: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63FC7D9F-C1E7-8C47-A416-B6C6B04897F4}"/>
              </a:ext>
            </a:extLst>
          </p:cNvPr>
          <p:cNvSpPr txBox="1"/>
          <p:nvPr/>
        </p:nvSpPr>
        <p:spPr>
          <a:xfrm>
            <a:off x="485553" y="2894665"/>
            <a:ext cx="7329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Latn-RS" sz="3200">
                <a:latin typeface="Berlin Sans FB Demi" panose="020E0802020502020306" pitchFamily="34" charset="0"/>
              </a:rPr>
              <a:t>https://youtu.be/FzJN6TDkQCg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DCC836B5-D4AD-8249-8C3C-A6E35827D9BB}"/>
              </a:ext>
            </a:extLst>
          </p:cNvPr>
          <p:cNvSpPr txBox="1"/>
          <p:nvPr/>
        </p:nvSpPr>
        <p:spPr>
          <a:xfrm>
            <a:off x="733647" y="2058302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KLAPSKO PJEVANJE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CE07935B-7A11-5A4B-83B9-0D6254960CF5}"/>
              </a:ext>
            </a:extLst>
          </p:cNvPr>
          <p:cNvSpPr txBox="1"/>
          <p:nvPr/>
        </p:nvSpPr>
        <p:spPr>
          <a:xfrm>
            <a:off x="2926610" y="5723811"/>
            <a:ext cx="6833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Latn-RS" sz="3200">
                <a:latin typeface="Berlin Sans FB Demi" panose="020E0802020502020306" pitchFamily="34" charset="0"/>
              </a:rPr>
              <a:t>https://youtu.be/MZZQPexxR_c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DB17FFEF-552E-AB47-86EA-76A88C6202A6}"/>
              </a:ext>
            </a:extLst>
          </p:cNvPr>
          <p:cNvSpPr txBox="1"/>
          <p:nvPr/>
        </p:nvSpPr>
        <p:spPr>
          <a:xfrm>
            <a:off x="2842436" y="4343400"/>
            <a:ext cx="70015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NAJLIEPŠE HRVATSKE FOLK                    PJESME      </a:t>
            </a:r>
            <a:endParaRPr lang="sr-Latn-RS" sz="4000">
              <a:latin typeface="Berlin Sans FB Demi" panose="020E0802020502020306" pitchFamily="34" charset="0"/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703B0D93-3D12-C94F-980F-B81AEAE6CE15}"/>
              </a:ext>
            </a:extLst>
          </p:cNvPr>
          <p:cNvSpPr txBox="1"/>
          <p:nvPr/>
        </p:nvSpPr>
        <p:spPr>
          <a:xfrm>
            <a:off x="6354282" y="2930098"/>
            <a:ext cx="6493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r-Latn-RS" sz="3200">
                <a:latin typeface="Berlin Sans FB Demi" panose="020E0802020502020306" pitchFamily="34" charset="0"/>
              </a:rPr>
              <a:t>https://youtu.be/J_Fq-6mxAE0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C2A5A6FB-DAB2-8548-8C78-57CC42961276}"/>
              </a:ext>
            </a:extLst>
          </p:cNvPr>
          <p:cNvSpPr txBox="1"/>
          <p:nvPr/>
        </p:nvSpPr>
        <p:spPr>
          <a:xfrm>
            <a:off x="6585096" y="2068885"/>
            <a:ext cx="5601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DALMATINSKI MIX</a:t>
            </a:r>
            <a:endParaRPr lang="sr-Latn-RS" sz="40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119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>
            <a:extLst>
              <a:ext uri="{FF2B5EF4-FFF2-40B4-BE49-F238E27FC236}">
                <a16:creationId xmlns:a16="http://schemas.microsoft.com/office/drawing/2014/main" id="{D5DB487D-D5DD-9340-B58A-30B05804A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74DC288F-7C84-1A4E-B042-1C6509C8BF32}"/>
              </a:ext>
            </a:extLst>
          </p:cNvPr>
          <p:cNvSpPr txBox="1"/>
          <p:nvPr/>
        </p:nvSpPr>
        <p:spPr>
          <a:xfrm>
            <a:off x="2948763" y="4437321"/>
            <a:ext cx="6514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solidFill>
                  <a:schemeClr val="bg1"/>
                </a:solidFill>
                <a:latin typeface="Berlin Sans FB Demi" panose="020E0802020502020306" pitchFamily="34" charset="0"/>
              </a:rPr>
              <a:t>HVALA NA GLEDANJU!!!!!!!</a:t>
            </a:r>
            <a:endParaRPr lang="sr-Latn-RS" sz="400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6123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>
            <a:extLst>
              <a:ext uri="{FF2B5EF4-FFF2-40B4-BE49-F238E27FC236}">
                <a16:creationId xmlns:a16="http://schemas.microsoft.com/office/drawing/2014/main" id="{5F1BAB97-402D-D845-A44D-412DAACCF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3186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913513BF-4695-A847-810B-59F76685977F}"/>
              </a:ext>
            </a:extLst>
          </p:cNvPr>
          <p:cNvSpPr txBox="1"/>
          <p:nvPr/>
        </p:nvSpPr>
        <p:spPr>
          <a:xfrm>
            <a:off x="4632251" y="4831611"/>
            <a:ext cx="4228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7200">
                <a:solidFill>
                  <a:schemeClr val="bg1"/>
                </a:solidFill>
                <a:latin typeface="Berlin Sans FB Demi" panose="020E0802020502020306" pitchFamily="34" charset="0"/>
              </a:rPr>
              <a:t>KOLO</a:t>
            </a:r>
            <a:endParaRPr lang="sr-Latn-RS" sz="720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436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>
            <a:extLst>
              <a:ext uri="{FF2B5EF4-FFF2-40B4-BE49-F238E27FC236}">
                <a16:creationId xmlns:a16="http://schemas.microsoft.com/office/drawing/2014/main" id="{5F1BAB97-402D-D845-A44D-412DAACCF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3" name="Slika 3">
            <a:extLst>
              <a:ext uri="{FF2B5EF4-FFF2-40B4-BE49-F238E27FC236}">
                <a16:creationId xmlns:a16="http://schemas.microsoft.com/office/drawing/2014/main" id="{A3DEFB8F-14DC-DE49-B142-E87155658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0"/>
            <a:ext cx="6096000" cy="685800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1CA013BE-333B-3544-A9BF-29E0357C509D}"/>
              </a:ext>
            </a:extLst>
          </p:cNvPr>
          <p:cNvSpPr txBox="1"/>
          <p:nvPr/>
        </p:nvSpPr>
        <p:spPr>
          <a:xfrm>
            <a:off x="6349407" y="166577"/>
            <a:ext cx="49724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solidFill>
                  <a:srgbClr val="202122"/>
                </a:solidFill>
                <a:latin typeface="Berlin Sans FB Demi" panose="020E0802020502020306" pitchFamily="34" charset="0"/>
              </a:rPr>
              <a:t>KOLO JE NAZIV ZA</a:t>
            </a:r>
          </a:p>
          <a:p>
            <a:pPr algn="l"/>
            <a:r>
              <a:rPr lang="hr-HR" sz="4000" b="0" i="0">
                <a:solidFill>
                  <a:srgbClr val="202122"/>
                </a:solidFill>
                <a:effectLst/>
                <a:latin typeface="Berlin Sans FB Demi" panose="020E0802020502020306" pitchFamily="34" charset="0"/>
              </a:rPr>
              <a:t>NARODNI FOLKLORNI PLES</a:t>
            </a:r>
            <a:r>
              <a:rPr lang="hr-HR" sz="4000" b="0" i="0">
                <a:solidFill>
                  <a:srgbClr val="202122"/>
                </a:solidFill>
                <a:effectLst/>
                <a:latin typeface="-apple-system"/>
              </a:rPr>
              <a:t>.</a:t>
            </a:r>
            <a:endParaRPr lang="sr-Latn-RS" sz="400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087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>
            <a:extLst>
              <a:ext uri="{FF2B5EF4-FFF2-40B4-BE49-F238E27FC236}">
                <a16:creationId xmlns:a16="http://schemas.microsoft.com/office/drawing/2014/main" id="{5F1BAB97-402D-D845-A44D-412DAACCF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3" name="Slika 3">
            <a:extLst>
              <a:ext uri="{FF2B5EF4-FFF2-40B4-BE49-F238E27FC236}">
                <a16:creationId xmlns:a16="http://schemas.microsoft.com/office/drawing/2014/main" id="{A3DEFB8F-14DC-DE49-B142-E87155658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0"/>
            <a:ext cx="6096000" cy="2105569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1CA013BE-333B-3544-A9BF-29E0357C509D}"/>
              </a:ext>
            </a:extLst>
          </p:cNvPr>
          <p:cNvSpPr txBox="1"/>
          <p:nvPr/>
        </p:nvSpPr>
        <p:spPr>
          <a:xfrm>
            <a:off x="6349407" y="166577"/>
            <a:ext cx="49724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solidFill>
                  <a:srgbClr val="202122"/>
                </a:solidFill>
                <a:latin typeface="Berlin Sans FB Demi" panose="020E0802020502020306" pitchFamily="34" charset="0"/>
              </a:rPr>
              <a:t>KOLO JE NAZIV ZA</a:t>
            </a:r>
          </a:p>
          <a:p>
            <a:pPr algn="l"/>
            <a:r>
              <a:rPr lang="hr-HR" sz="4000" b="0" i="0">
                <a:solidFill>
                  <a:srgbClr val="202122"/>
                </a:solidFill>
                <a:effectLst/>
                <a:latin typeface="Berlin Sans FB Demi" panose="020E0802020502020306" pitchFamily="34" charset="0"/>
              </a:rPr>
              <a:t>NARODNI FOLKLORNI PLES</a:t>
            </a:r>
            <a:r>
              <a:rPr lang="hr-HR" sz="4000" b="0" i="0">
                <a:solidFill>
                  <a:srgbClr val="202122"/>
                </a:solidFill>
                <a:effectLst/>
                <a:latin typeface="-apple-system"/>
              </a:rPr>
              <a:t>.</a:t>
            </a:r>
            <a:endParaRPr lang="sr-Latn-RS" sz="400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Slika 5">
            <a:extLst>
              <a:ext uri="{FF2B5EF4-FFF2-40B4-BE49-F238E27FC236}">
                <a16:creationId xmlns:a16="http://schemas.microsoft.com/office/drawing/2014/main" id="{6094FC1A-A52E-054E-8F17-B1D81E1DC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2105568"/>
            <a:ext cx="6096001" cy="4752431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2F873AA5-42FD-B045-990F-34A2937EE890}"/>
              </a:ext>
            </a:extLst>
          </p:cNvPr>
          <p:cNvSpPr txBox="1"/>
          <p:nvPr/>
        </p:nvSpPr>
        <p:spPr>
          <a:xfrm>
            <a:off x="6198778" y="2105567"/>
            <a:ext cx="52737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4000">
                <a:latin typeface="Berlin Sans FB Demi" panose="020E0802020502020306" pitchFamily="34" charset="0"/>
              </a:rPr>
              <a:t>OSNOVO ZNACENJE TERMINA KOLO JE ‘‘CIRKULUS’’ KAO OBRUC,KRUG</a:t>
            </a:r>
            <a:endParaRPr lang="sr-Latn-RS" sz="400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191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Široki zaslon</PresentationFormat>
  <Slides>64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64</vt:i4>
      </vt:variant>
    </vt:vector>
  </HeadingPairs>
  <TitlesOfParts>
    <vt:vector size="65" baseType="lpstr"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Lučana Čutura</dc:creator>
  <cp:lastModifiedBy>Lučana Čutura</cp:lastModifiedBy>
  <cp:revision>12</cp:revision>
  <dcterms:created xsi:type="dcterms:W3CDTF">2023-03-02T15:29:50Z</dcterms:created>
  <dcterms:modified xsi:type="dcterms:W3CDTF">2023-03-10T14:35:01Z</dcterms:modified>
</cp:coreProperties>
</file>