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2AA9D-85A9-5349-6CB5-02D81AFE6D4D}" v="84" dt="2021-05-03T18:35:01.545"/>
    <p1510:client id="{6E1DF87E-8BE7-434A-B6ED-66F65E5517B4}" v="468" dt="2021-05-03T18:10:06.431"/>
    <p1510:client id="{D5DAB3B1-984E-2576-C13D-AF59540CE340}" v="1066" dt="2021-05-03T19:38:36.921"/>
    <p1510:client id="{E65DF507-0C25-464E-BCF0-98C2184C8647}" v="33" dt="2021-05-03T19:25:15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Trumbić" userId="c9aabf3a-fac2-4824-8735-be1a1b842b3b" providerId="ADAL" clId="{E65DF507-0C25-464E-BCF0-98C2184C8647}"/>
    <pc:docChg chg="modSld">
      <pc:chgData name="Bruno Trumbić" userId="c9aabf3a-fac2-4824-8735-be1a1b842b3b" providerId="ADAL" clId="{E65DF507-0C25-464E-BCF0-98C2184C8647}" dt="2021-05-03T19:25:15.789" v="32" actId="1076"/>
      <pc:docMkLst>
        <pc:docMk/>
      </pc:docMkLst>
      <pc:sldChg chg="addSp modSp">
        <pc:chgData name="Bruno Trumbić" userId="c9aabf3a-fac2-4824-8735-be1a1b842b3b" providerId="ADAL" clId="{E65DF507-0C25-464E-BCF0-98C2184C8647}" dt="2021-05-03T18:44:25.681" v="6" actId="1076"/>
        <pc:sldMkLst>
          <pc:docMk/>
          <pc:sldMk cId="2562436298" sldId="259"/>
        </pc:sldMkLst>
        <pc:picChg chg="add mod">
          <ac:chgData name="Bruno Trumbić" userId="c9aabf3a-fac2-4824-8735-be1a1b842b3b" providerId="ADAL" clId="{E65DF507-0C25-464E-BCF0-98C2184C8647}" dt="2021-05-03T18:44:25.681" v="6" actId="1076"/>
          <ac:picMkLst>
            <pc:docMk/>
            <pc:sldMk cId="2562436298" sldId="259"/>
            <ac:picMk id="3" creationId="{39A1F115-C6C8-2940-BB02-BF5A54FE4AF9}"/>
          </ac:picMkLst>
        </pc:picChg>
      </pc:sldChg>
      <pc:sldChg chg="addSp modSp">
        <pc:chgData name="Bruno Trumbić" userId="c9aabf3a-fac2-4824-8735-be1a1b842b3b" providerId="ADAL" clId="{E65DF507-0C25-464E-BCF0-98C2184C8647}" dt="2021-05-03T19:10:46.625" v="25" actId="1076"/>
        <pc:sldMkLst>
          <pc:docMk/>
          <pc:sldMk cId="3166679305" sldId="260"/>
        </pc:sldMkLst>
        <pc:spChg chg="mod">
          <ac:chgData name="Bruno Trumbić" userId="c9aabf3a-fac2-4824-8735-be1a1b842b3b" providerId="ADAL" clId="{E65DF507-0C25-464E-BCF0-98C2184C8647}" dt="2021-05-03T19:10:46.625" v="25" actId="1076"/>
          <ac:spMkLst>
            <pc:docMk/>
            <pc:sldMk cId="3166679305" sldId="260"/>
            <ac:spMk id="2" creationId="{A2795645-3E91-4C5F-8837-49EA784B5C13}"/>
          </ac:spMkLst>
        </pc:spChg>
        <pc:picChg chg="add mod">
          <ac:chgData name="Bruno Trumbić" userId="c9aabf3a-fac2-4824-8735-be1a1b842b3b" providerId="ADAL" clId="{E65DF507-0C25-464E-BCF0-98C2184C8647}" dt="2021-05-03T19:09:11.768" v="12" actId="1076"/>
          <ac:picMkLst>
            <pc:docMk/>
            <pc:sldMk cId="3166679305" sldId="260"/>
            <ac:picMk id="3" creationId="{7C90FE1D-8B92-DE41-9906-CF4A9023270C}"/>
          </ac:picMkLst>
        </pc:picChg>
        <pc:picChg chg="add mod">
          <ac:chgData name="Bruno Trumbić" userId="c9aabf3a-fac2-4824-8735-be1a1b842b3b" providerId="ADAL" clId="{E65DF507-0C25-464E-BCF0-98C2184C8647}" dt="2021-05-03T19:10:07.698" v="20" actId="1076"/>
          <ac:picMkLst>
            <pc:docMk/>
            <pc:sldMk cId="3166679305" sldId="260"/>
            <ac:picMk id="4" creationId="{0BF67BCD-1BB5-0F47-808C-EEF035776248}"/>
          </ac:picMkLst>
        </pc:picChg>
        <pc:picChg chg="add mod">
          <ac:chgData name="Bruno Trumbić" userId="c9aabf3a-fac2-4824-8735-be1a1b842b3b" providerId="ADAL" clId="{E65DF507-0C25-464E-BCF0-98C2184C8647}" dt="2021-05-03T19:10:44.338" v="24" actId="1076"/>
          <ac:picMkLst>
            <pc:docMk/>
            <pc:sldMk cId="3166679305" sldId="260"/>
            <ac:picMk id="5" creationId="{E388061E-1109-9F44-A840-0173ACE6DC21}"/>
          </ac:picMkLst>
        </pc:picChg>
      </pc:sldChg>
      <pc:sldChg chg="addSp modSp">
        <pc:chgData name="Bruno Trumbić" userId="c9aabf3a-fac2-4824-8735-be1a1b842b3b" providerId="ADAL" clId="{E65DF507-0C25-464E-BCF0-98C2184C8647}" dt="2021-05-03T19:25:15.789" v="32" actId="1076"/>
        <pc:sldMkLst>
          <pc:docMk/>
          <pc:sldMk cId="2881762021" sldId="261"/>
        </pc:sldMkLst>
        <pc:picChg chg="add mod">
          <ac:chgData name="Bruno Trumbić" userId="c9aabf3a-fac2-4824-8735-be1a1b842b3b" providerId="ADAL" clId="{E65DF507-0C25-464E-BCF0-98C2184C8647}" dt="2021-05-03T19:24:04.108" v="28" actId="14100"/>
          <ac:picMkLst>
            <pc:docMk/>
            <pc:sldMk cId="2881762021" sldId="261"/>
            <ac:picMk id="3" creationId="{A35BC92C-D11D-5443-9EED-093BCD128AB1}"/>
          </ac:picMkLst>
        </pc:picChg>
        <pc:picChg chg="add mod">
          <ac:chgData name="Bruno Trumbić" userId="c9aabf3a-fac2-4824-8735-be1a1b842b3b" providerId="ADAL" clId="{E65DF507-0C25-464E-BCF0-98C2184C8647}" dt="2021-05-03T19:25:15.789" v="32" actId="1076"/>
          <ac:picMkLst>
            <pc:docMk/>
            <pc:sldMk cId="2881762021" sldId="261"/>
            <ac:picMk id="4" creationId="{1FA0AD09-6E66-D746-8BEA-535D13F54BD7}"/>
          </ac:picMkLst>
        </pc:picChg>
      </pc:sldChg>
    </pc:docChg>
  </pc:docChgLst>
  <pc:docChgLst>
    <pc:chgData name="Bruno Trumbić" userId="S::bruno.trumbic@skole.hr::c9aabf3a-fac2-4824-8735-be1a1b842b3b" providerId="AD" clId="Web-{6E1DF87E-8BE7-434A-B6ED-66F65E5517B4}"/>
    <pc:docChg chg="addSld modSld addMainMaster delMainMaster">
      <pc:chgData name="Bruno Trumbić" userId="S::bruno.trumbic@skole.hr::c9aabf3a-fac2-4824-8735-be1a1b842b3b" providerId="AD" clId="Web-{6E1DF87E-8BE7-434A-B6ED-66F65E5517B4}" dt="2021-05-03T18:10:02.806" v="254" actId="20577"/>
      <pc:docMkLst>
        <pc:docMk/>
      </pc:docMkLst>
      <pc:sldChg chg="addSp delSp modSp mod setBg modClrScheme addAnim delAnim delDesignElem chgLayout">
        <pc:chgData name="Bruno Trumbić" userId="S::bruno.trumbic@skole.hr::c9aabf3a-fac2-4824-8735-be1a1b842b3b" providerId="AD" clId="Web-{6E1DF87E-8BE7-434A-B6ED-66F65E5517B4}" dt="2021-05-03T18:08:59.270" v="250" actId="20577"/>
        <pc:sldMkLst>
          <pc:docMk/>
          <pc:sldMk cId="109857222" sldId="256"/>
        </pc:sldMkLst>
        <pc:spChg chg="mod ord">
          <ac:chgData name="Bruno Trumbić" userId="S::bruno.trumbic@skole.hr::c9aabf3a-fac2-4824-8735-be1a1b842b3b" providerId="AD" clId="Web-{6E1DF87E-8BE7-434A-B6ED-66F65E5517B4}" dt="2021-05-03T18:08:45.269" v="249" actId="1410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Bruno Trumbić" userId="S::bruno.trumbic@skole.hr::c9aabf3a-fac2-4824-8735-be1a1b842b3b" providerId="AD" clId="Web-{6E1DF87E-8BE7-434A-B6ED-66F65E5517B4}" dt="2021-05-03T18:08:59.270" v="250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7:57:33.580" v="5"/>
          <ac:spMkLst>
            <pc:docMk/>
            <pc:sldMk cId="109857222" sldId="256"/>
            <ac:spMk id="5" creationId="{E76424EA-2FE7-47E5-99E5-7EDD3063F712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7:57:33.580" v="5"/>
          <ac:spMkLst>
            <pc:docMk/>
            <pc:sldMk cId="109857222" sldId="256"/>
            <ac:spMk id="7" creationId="{1DB043B4-68C6-45B9-82AC-A5800EADB8DB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7:56:51.092" v="1"/>
          <ac:spMkLst>
            <pc:docMk/>
            <pc:sldMk cId="109857222" sldId="256"/>
            <ac:spMk id="8" creationId="{FFD48BC7-DC40-47DE-87EE-9F4B6ECB9ABB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7:57:19.594" v="3"/>
          <ac:spMkLst>
            <pc:docMk/>
            <pc:sldMk cId="109857222" sldId="256"/>
            <ac:spMk id="9" creationId="{9C51935E-4A08-4AE4-8E13-F40CD3C4F1C4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7:56:51.092" v="1"/>
          <ac:spMkLst>
            <pc:docMk/>
            <pc:sldMk cId="109857222" sldId="256"/>
            <ac:spMk id="10" creationId="{E502BBC7-2C76-46F3-BC24-5985BC13DB88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7:56:51.092" v="1"/>
          <ac:spMkLst>
            <pc:docMk/>
            <pc:sldMk cId="109857222" sldId="256"/>
            <ac:spMk id="12" creationId="{9C45F024-2468-4D8A-9E11-BB2B1E0A3B37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7:56:51.092" v="1"/>
          <ac:spMkLst>
            <pc:docMk/>
            <pc:sldMk cId="109857222" sldId="256"/>
            <ac:spMk id="14" creationId="{3629484E-3792-4B3D-89AD-7C8A1ED0E0D4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02.261" v="225"/>
          <ac:spMkLst>
            <pc:docMk/>
            <pc:sldMk cId="109857222" sldId="256"/>
            <ac:spMk id="15" creationId="{FFD48BC7-DC40-47DE-87EE-9F4B6ECB9ABB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02.261" v="225"/>
          <ac:spMkLst>
            <pc:docMk/>
            <pc:sldMk cId="109857222" sldId="256"/>
            <ac:spMk id="16" creationId="{E502BBC7-2C76-46F3-BC24-5985BC13DB88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7:57:33.580" v="5"/>
          <ac:spMkLst>
            <pc:docMk/>
            <pc:sldMk cId="109857222" sldId="256"/>
            <ac:spMk id="17" creationId="{34520CD9-5C02-4804-B8B5-9D167FDA985E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02.261" v="225"/>
          <ac:spMkLst>
            <pc:docMk/>
            <pc:sldMk cId="109857222" sldId="256"/>
            <ac:spMk id="18" creationId="{9C45F024-2468-4D8A-9E11-BB2B1E0A3B37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7:57:33.580" v="5"/>
          <ac:spMkLst>
            <pc:docMk/>
            <pc:sldMk cId="109857222" sldId="256"/>
            <ac:spMk id="19" creationId="{7AEC842D-C905-4DEA-B1C3-CA51995C572A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02.261" v="225"/>
          <ac:spMkLst>
            <pc:docMk/>
            <pc:sldMk cId="109857222" sldId="256"/>
            <ac:spMk id="20" creationId="{3629484E-3792-4B3D-89AD-7C8A1ED0E0D4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36.779" v="231"/>
          <ac:spMkLst>
            <pc:docMk/>
            <pc:sldMk cId="109857222" sldId="256"/>
            <ac:spMk id="21" creationId="{F4AC6C68-F125-48AD-A5B4-89AD5E7972D1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36.779" v="231"/>
          <ac:spMkLst>
            <pc:docMk/>
            <pc:sldMk cId="109857222" sldId="256"/>
            <ac:spMk id="22" creationId="{04C0E5DA-5624-49BC-AC1E-30229AA5B937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36.779" v="231"/>
          <ac:spMkLst>
            <pc:docMk/>
            <pc:sldMk cId="109857222" sldId="256"/>
            <ac:spMk id="23" creationId="{25E157ED-E992-43F3-9A84-96C30A5C4A61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36.779" v="231"/>
          <ac:spMkLst>
            <pc:docMk/>
            <pc:sldMk cId="109857222" sldId="256"/>
            <ac:spMk id="24" creationId="{AEFD253A-9BCA-430B-979A-AA2F8445D761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44.405" v="233"/>
          <ac:spMkLst>
            <pc:docMk/>
            <pc:sldMk cId="109857222" sldId="256"/>
            <ac:spMk id="25" creationId="{BAD76F3E-3A97-486B-B402-44400A8B9173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44.405" v="233"/>
          <ac:spMkLst>
            <pc:docMk/>
            <pc:sldMk cId="109857222" sldId="256"/>
            <ac:spMk id="26" creationId="{391F6B52-91F4-4AEB-B6DB-29FEBCF28C8B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44.405" v="233"/>
          <ac:spMkLst>
            <pc:docMk/>
            <pc:sldMk cId="109857222" sldId="256"/>
            <ac:spMk id="27" creationId="{2CD6F061-7C53-44F4-9794-953DB70A451B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47.405" v="235"/>
          <ac:spMkLst>
            <pc:docMk/>
            <pc:sldMk cId="109857222" sldId="256"/>
            <ac:spMk id="28" creationId="{1EADCAF8-8823-4E89-8612-21029831A4B2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47.405" v="235"/>
          <ac:spMkLst>
            <pc:docMk/>
            <pc:sldMk cId="109857222" sldId="256"/>
            <ac:spMk id="29" creationId="{28CA07B2-0819-4B62-9425-7A52BBDD7070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50.827" v="237"/>
          <ac:spMkLst>
            <pc:docMk/>
            <pc:sldMk cId="109857222" sldId="256"/>
            <ac:spMk id="31" creationId="{A8DB9CD9-59B1-4D73-BC4C-98796A48EF9B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50.827" v="237"/>
          <ac:spMkLst>
            <pc:docMk/>
            <pc:sldMk cId="109857222" sldId="256"/>
            <ac:spMk id="32" creationId="{8874A6A9-41FF-4E33-AFA8-F9F81436A59E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56.453" v="239"/>
          <ac:spMkLst>
            <pc:docMk/>
            <pc:sldMk cId="109857222" sldId="256"/>
            <ac:spMk id="34" creationId="{D5B339F4-93B9-4E04-9721-143AD6782EA9}"/>
          </ac:spMkLst>
        </pc:spChg>
        <pc:spChg chg="add">
          <ac:chgData name="Bruno Trumbić" userId="S::bruno.trumbic@skole.hr::c9aabf3a-fac2-4824-8735-be1a1b842b3b" providerId="AD" clId="Web-{6E1DF87E-8BE7-434A-B6ED-66F65E5517B4}" dt="2021-05-03T18:07:56.468" v="240"/>
          <ac:spMkLst>
            <pc:docMk/>
            <pc:sldMk cId="109857222" sldId="256"/>
            <ac:spMk id="36" creationId="{6DDA8CE9-E0A6-4FF2-823D-D08607606DC2}"/>
          </ac:spMkLst>
        </pc:spChg>
        <pc:spChg chg="add">
          <ac:chgData name="Bruno Trumbić" userId="S::bruno.trumbic@skole.hr::c9aabf3a-fac2-4824-8735-be1a1b842b3b" providerId="AD" clId="Web-{6E1DF87E-8BE7-434A-B6ED-66F65E5517B4}" dt="2021-05-03T18:07:56.468" v="240"/>
          <ac:spMkLst>
            <pc:docMk/>
            <pc:sldMk cId="109857222" sldId="256"/>
            <ac:spMk id="37" creationId="{11195564-33B9-434B-9641-764F5905A56F}"/>
          </ac:spMkLst>
        </pc:spChg>
        <pc:spChg chg="add del">
          <ac:chgData name="Bruno Trumbić" userId="S::bruno.trumbic@skole.hr::c9aabf3a-fac2-4824-8735-be1a1b842b3b" providerId="AD" clId="Web-{6E1DF87E-8BE7-434A-B6ED-66F65E5517B4}" dt="2021-05-03T18:07:56.453" v="239"/>
          <ac:spMkLst>
            <pc:docMk/>
            <pc:sldMk cId="109857222" sldId="256"/>
            <ac:spMk id="38" creationId="{871AEA07-1E14-44B4-8E55-64EF049CD66F}"/>
          </ac:spMkLst>
        </pc:spChg>
        <pc:grpChg chg="add del">
          <ac:chgData name="Bruno Trumbić" userId="S::bruno.trumbic@skole.hr::c9aabf3a-fac2-4824-8735-be1a1b842b3b" providerId="AD" clId="Web-{6E1DF87E-8BE7-434A-B6ED-66F65E5517B4}" dt="2021-05-03T17:57:19.594" v="3"/>
          <ac:grpSpMkLst>
            <pc:docMk/>
            <pc:sldMk cId="109857222" sldId="256"/>
            <ac:grpSpMk id="11" creationId="{4B7AF231-444C-44D0-B791-BAFE395E36AC}"/>
          </ac:grpSpMkLst>
        </pc:grpChg>
        <pc:grpChg chg="add del">
          <ac:chgData name="Bruno Trumbić" userId="S::bruno.trumbic@skole.hr::c9aabf3a-fac2-4824-8735-be1a1b842b3b" providerId="AD" clId="Web-{6E1DF87E-8BE7-434A-B6ED-66F65E5517B4}" dt="2021-05-03T17:57:33.580" v="5"/>
          <ac:grpSpMkLst>
            <pc:docMk/>
            <pc:sldMk cId="109857222" sldId="256"/>
            <ac:grpSpMk id="13" creationId="{4592A8CB-0B0A-43A5-86F4-712B0C469671}"/>
          </ac:grpSpMkLst>
        </pc:grpChg>
        <pc:grpChg chg="add del">
          <ac:chgData name="Bruno Trumbić" userId="S::bruno.trumbic@skole.hr::c9aabf3a-fac2-4824-8735-be1a1b842b3b" providerId="AD" clId="Web-{6E1DF87E-8BE7-434A-B6ED-66F65E5517B4}" dt="2021-05-03T18:07:47.405" v="235"/>
          <ac:grpSpMkLst>
            <pc:docMk/>
            <pc:sldMk cId="109857222" sldId="256"/>
            <ac:grpSpMk id="30" creationId="{DA02BEE4-A5D4-40AF-882D-49D34B086FFF}"/>
          </ac:grpSpMkLst>
        </pc:grpChg>
        <pc:grpChg chg="add del">
          <ac:chgData name="Bruno Trumbić" userId="S::bruno.trumbic@skole.hr::c9aabf3a-fac2-4824-8735-be1a1b842b3b" providerId="AD" clId="Web-{6E1DF87E-8BE7-434A-B6ED-66F65E5517B4}" dt="2021-05-03T18:07:50.827" v="237"/>
          <ac:grpSpMkLst>
            <pc:docMk/>
            <pc:sldMk cId="109857222" sldId="256"/>
            <ac:grpSpMk id="33" creationId="{721D730E-1F97-4071-B143-B05E6D2599BC}"/>
          </ac:grpSpMkLst>
        </pc:grpChg>
        <pc:grpChg chg="add del">
          <ac:chgData name="Bruno Trumbić" userId="S::bruno.trumbic@skole.hr::c9aabf3a-fac2-4824-8735-be1a1b842b3b" providerId="AD" clId="Web-{6E1DF87E-8BE7-434A-B6ED-66F65E5517B4}" dt="2021-05-03T18:07:56.453" v="239"/>
          <ac:grpSpMkLst>
            <pc:docMk/>
            <pc:sldMk cId="109857222" sldId="256"/>
            <ac:grpSpMk id="35" creationId="{8734DDD3-F723-4DD3-8ABE-EC0B2AC87D74}"/>
          </ac:grpSpMkLst>
        </pc:grpChg>
        <pc:grpChg chg="add">
          <ac:chgData name="Bruno Trumbić" userId="S::bruno.trumbic@skole.hr::c9aabf3a-fac2-4824-8735-be1a1b842b3b" providerId="AD" clId="Web-{6E1DF87E-8BE7-434A-B6ED-66F65E5517B4}" dt="2021-05-03T18:07:56.468" v="240"/>
          <ac:grpSpMkLst>
            <pc:docMk/>
            <pc:sldMk cId="109857222" sldId="256"/>
            <ac:grpSpMk id="39" creationId="{1D18C537-E336-47C4-836B-C342A230F8F3}"/>
          </ac:grpSpMkLst>
        </pc:grpChg>
        <pc:grpChg chg="add">
          <ac:chgData name="Bruno Trumbić" userId="S::bruno.trumbic@skole.hr::c9aabf3a-fac2-4824-8735-be1a1b842b3b" providerId="AD" clId="Web-{6E1DF87E-8BE7-434A-B6ED-66F65E5517B4}" dt="2021-05-03T18:07:56.468" v="240"/>
          <ac:grpSpMkLst>
            <pc:docMk/>
            <pc:sldMk cId="109857222" sldId="256"/>
            <ac:grpSpMk id="44" creationId="{5A1259D8-0C3A-4069-A22F-537BBBB61A9C}"/>
          </ac:grpSpMkLst>
        </pc:grpChg>
        <pc:picChg chg="add del">
          <ac:chgData name="Bruno Trumbić" userId="S::bruno.trumbic@skole.hr::c9aabf3a-fac2-4824-8735-be1a1b842b3b" providerId="AD" clId="Web-{6E1DF87E-8BE7-434A-B6ED-66F65E5517B4}" dt="2021-05-03T17:57:19.594" v="3"/>
          <ac:picMkLst>
            <pc:docMk/>
            <pc:sldMk cId="109857222" sldId="256"/>
            <ac:picMk id="4" creationId="{6B221432-690A-48A9-B7FB-4A4F59360E24}"/>
          </ac:picMkLst>
        </pc:picChg>
        <pc:picChg chg="add del">
          <ac:chgData name="Bruno Trumbić" userId="S::bruno.trumbic@skole.hr::c9aabf3a-fac2-4824-8735-be1a1b842b3b" providerId="AD" clId="Web-{6E1DF87E-8BE7-434A-B6ED-66F65E5517B4}" dt="2021-05-03T17:57:33.580" v="5"/>
          <ac:picMkLst>
            <pc:docMk/>
            <pc:sldMk cId="109857222" sldId="256"/>
            <ac:picMk id="6" creationId="{99C0387C-0E2D-4F03-A09B-290957231760}"/>
          </ac:picMkLst>
        </pc:picChg>
      </pc:sldChg>
      <pc:sldChg chg="addSp modSp new mod setBg modClrScheme addAnim modAnim chgLayout">
        <pc:chgData name="Bruno Trumbić" userId="S::bruno.trumbic@skole.hr::c9aabf3a-fac2-4824-8735-be1a1b842b3b" providerId="AD" clId="Web-{6E1DF87E-8BE7-434A-B6ED-66F65E5517B4}" dt="2021-05-03T18:10:02.806" v="254" actId="20577"/>
        <pc:sldMkLst>
          <pc:docMk/>
          <pc:sldMk cId="1079214137" sldId="257"/>
        </pc:sldMkLst>
        <pc:spChg chg="mod ord">
          <ac:chgData name="Bruno Trumbić" userId="S::bruno.trumbic@skole.hr::c9aabf3a-fac2-4824-8735-be1a1b842b3b" providerId="AD" clId="Web-{6E1DF87E-8BE7-434A-B6ED-66F65E5517B4}" dt="2021-05-03T18:10:02.806" v="254" actId="20577"/>
          <ac:spMkLst>
            <pc:docMk/>
            <pc:sldMk cId="1079214137" sldId="257"/>
            <ac:spMk id="2" creationId="{5F7FB9B5-F6AF-4E9F-8905-42937762D5BB}"/>
          </ac:spMkLst>
        </pc:spChg>
        <pc:spChg chg="mod ord">
          <ac:chgData name="Bruno Trumbić" userId="S::bruno.trumbic@skole.hr::c9aabf3a-fac2-4824-8735-be1a1b842b3b" providerId="AD" clId="Web-{6E1DF87E-8BE7-434A-B6ED-66F65E5517B4}" dt="2021-05-03T18:09:35.335" v="251"/>
          <ac:spMkLst>
            <pc:docMk/>
            <pc:sldMk cId="1079214137" sldId="257"/>
            <ac:spMk id="3" creationId="{4DE334A6-8D29-4EBB-8334-C100AE45484A}"/>
          </ac:spMkLst>
        </pc:spChg>
        <pc:spChg chg="add">
          <ac:chgData name="Bruno Trumbić" userId="S::bruno.trumbic@skole.hr::c9aabf3a-fac2-4824-8735-be1a1b842b3b" providerId="AD" clId="Web-{6E1DF87E-8BE7-434A-B6ED-66F65E5517B4}" dt="2021-05-03T18:09:35.335" v="251"/>
          <ac:spMkLst>
            <pc:docMk/>
            <pc:sldMk cId="1079214137" sldId="257"/>
            <ac:spMk id="8" creationId="{5C8908E2-EE49-44D2-9428-A28D2312A8D5}"/>
          </ac:spMkLst>
        </pc:spChg>
        <pc:spChg chg="add">
          <ac:chgData name="Bruno Trumbić" userId="S::bruno.trumbic@skole.hr::c9aabf3a-fac2-4824-8735-be1a1b842b3b" providerId="AD" clId="Web-{6E1DF87E-8BE7-434A-B6ED-66F65E5517B4}" dt="2021-05-03T18:09:35.335" v="251"/>
          <ac:spMkLst>
            <pc:docMk/>
            <pc:sldMk cId="1079214137" sldId="257"/>
            <ac:spMk id="14" creationId="{D06891CE-5B9C-4B9E-AA78-3A5E25434F86}"/>
          </ac:spMkLst>
        </pc:spChg>
        <pc:spChg chg="add">
          <ac:chgData name="Bruno Trumbić" userId="S::bruno.trumbic@skole.hr::c9aabf3a-fac2-4824-8735-be1a1b842b3b" providerId="AD" clId="Web-{6E1DF87E-8BE7-434A-B6ED-66F65E5517B4}" dt="2021-05-03T18:09:35.335" v="251"/>
          <ac:spMkLst>
            <pc:docMk/>
            <pc:sldMk cId="1079214137" sldId="257"/>
            <ac:spMk id="16" creationId="{ED888B23-07FA-482A-96DF-47E31AF1A603}"/>
          </ac:spMkLst>
        </pc:spChg>
        <pc:grpChg chg="add">
          <ac:chgData name="Bruno Trumbić" userId="S::bruno.trumbic@skole.hr::c9aabf3a-fac2-4824-8735-be1a1b842b3b" providerId="AD" clId="Web-{6E1DF87E-8BE7-434A-B6ED-66F65E5517B4}" dt="2021-05-03T18:09:35.335" v="251"/>
          <ac:grpSpMkLst>
            <pc:docMk/>
            <pc:sldMk cId="1079214137" sldId="257"/>
            <ac:grpSpMk id="10" creationId="{A23D792D-D9F2-4EB4-ADE2-65A518DA6489}"/>
          </ac:grpSpMkLst>
        </pc:grpChg>
      </pc:sldChg>
      <pc:sldChg chg="delSp modSp new mod modClrScheme chgLayout">
        <pc:chgData name="Bruno Trumbić" userId="S::bruno.trumbic@skole.hr::c9aabf3a-fac2-4824-8735-be1a1b842b3b" providerId="AD" clId="Web-{6E1DF87E-8BE7-434A-B6ED-66F65E5517B4}" dt="2021-05-03T18:07:02.261" v="225"/>
        <pc:sldMkLst>
          <pc:docMk/>
          <pc:sldMk cId="399745288" sldId="258"/>
        </pc:sldMkLst>
        <pc:spChg chg="del">
          <ac:chgData name="Bruno Trumbić" userId="S::bruno.trumbic@skole.hr::c9aabf3a-fac2-4824-8735-be1a1b842b3b" providerId="AD" clId="Web-{6E1DF87E-8BE7-434A-B6ED-66F65E5517B4}" dt="2021-05-03T18:03:59.186" v="137"/>
          <ac:spMkLst>
            <pc:docMk/>
            <pc:sldMk cId="399745288" sldId="258"/>
            <ac:spMk id="2" creationId="{B2EDA817-9F80-4620-A12C-34B222709967}"/>
          </ac:spMkLst>
        </pc:spChg>
        <pc:spChg chg="mod ord">
          <ac:chgData name="Bruno Trumbić" userId="S::bruno.trumbic@skole.hr::c9aabf3a-fac2-4824-8735-be1a1b842b3b" providerId="AD" clId="Web-{6E1DF87E-8BE7-434A-B6ED-66F65E5517B4}" dt="2021-05-03T18:07:02.261" v="225"/>
          <ac:spMkLst>
            <pc:docMk/>
            <pc:sldMk cId="399745288" sldId="258"/>
            <ac:spMk id="3" creationId="{2A5553DB-97BE-4570-A32A-01C924383354}"/>
          </ac:spMkLst>
        </pc:spChg>
      </pc:sldChg>
      <pc:sldMasterChg chg="add del addSldLayout delSldLayout">
        <pc:chgData name="Bruno Trumbić" userId="S::bruno.trumbic@skole.hr::c9aabf3a-fac2-4824-8735-be1a1b842b3b" providerId="AD" clId="Web-{6E1DF87E-8BE7-434A-B6ED-66F65E5517B4}" dt="2021-05-03T17:57:33.642" v="6"/>
        <pc:sldMasterMkLst>
          <pc:docMk/>
          <pc:sldMasterMk cId="2460954070" sldId="2147483660"/>
        </pc:sldMasterMkLst>
        <pc:sldLayoutChg chg="add del">
          <pc:chgData name="Bruno Trumbić" userId="S::bruno.trumbic@skole.hr::c9aabf3a-fac2-4824-8735-be1a1b842b3b" providerId="AD" clId="Web-{6E1DF87E-8BE7-434A-B6ED-66F65E5517B4}" dt="2021-05-03T17:57:33.642" v="6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33.642" v="6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33.642" v="6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33.642" v="6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33.642" v="6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33.642" v="6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33.642" v="6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33.642" v="6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33.642" v="6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33.642" v="6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33.642" v="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Bruno Trumbić" userId="S::bruno.trumbic@skole.hr::c9aabf3a-fac2-4824-8735-be1a1b842b3b" providerId="AD" clId="Web-{6E1DF87E-8BE7-434A-B6ED-66F65E5517B4}" dt="2021-05-03T17:57:33.580" v="5"/>
        <pc:sldMasterMkLst>
          <pc:docMk/>
          <pc:sldMasterMk cId="3674803890" sldId="2147483672"/>
        </pc:sldMasterMkLst>
        <pc:sldLayoutChg chg="add del">
          <pc:chgData name="Bruno Trumbić" userId="S::bruno.trumbic@skole.hr::c9aabf3a-fac2-4824-8735-be1a1b842b3b" providerId="AD" clId="Web-{6E1DF87E-8BE7-434A-B6ED-66F65E5517B4}" dt="2021-05-03T17:57:33.580" v="5"/>
          <pc:sldLayoutMkLst>
            <pc:docMk/>
            <pc:sldMasterMk cId="3674803890" sldId="2147483672"/>
            <pc:sldLayoutMk cId="2692656366" sldId="2147483673"/>
          </pc:sldLayoutMkLst>
        </pc:sldLayoutChg>
        <pc:sldLayoutChg chg="add del replId">
          <pc:chgData name="Bruno Trumbić" userId="S::bruno.trumbic@skole.hr::c9aabf3a-fac2-4824-8735-be1a1b842b3b" providerId="AD" clId="Web-{6E1DF87E-8BE7-434A-B6ED-66F65E5517B4}" dt="2021-05-03T17:57:33.580" v="5"/>
          <pc:sldLayoutMkLst>
            <pc:docMk/>
            <pc:sldMasterMk cId="3674803890" sldId="2147483672"/>
            <pc:sldLayoutMk cId="565920237" sldId="2147483674"/>
          </pc:sldLayoutMkLst>
        </pc:sldLayoutChg>
        <pc:sldLayoutChg chg="add del replId">
          <pc:chgData name="Bruno Trumbić" userId="S::bruno.trumbic@skole.hr::c9aabf3a-fac2-4824-8735-be1a1b842b3b" providerId="AD" clId="Web-{6E1DF87E-8BE7-434A-B6ED-66F65E5517B4}" dt="2021-05-03T17:57:33.580" v="5"/>
          <pc:sldLayoutMkLst>
            <pc:docMk/>
            <pc:sldMasterMk cId="3674803890" sldId="2147483672"/>
            <pc:sldLayoutMk cId="388278948" sldId="2147483675"/>
          </pc:sldLayoutMkLst>
        </pc:sldLayoutChg>
        <pc:sldLayoutChg chg="add del replId">
          <pc:chgData name="Bruno Trumbić" userId="S::bruno.trumbic@skole.hr::c9aabf3a-fac2-4824-8735-be1a1b842b3b" providerId="AD" clId="Web-{6E1DF87E-8BE7-434A-B6ED-66F65E5517B4}" dt="2021-05-03T17:57:33.580" v="5"/>
          <pc:sldLayoutMkLst>
            <pc:docMk/>
            <pc:sldMasterMk cId="3674803890" sldId="2147483672"/>
            <pc:sldLayoutMk cId="1337538578" sldId="2147483676"/>
          </pc:sldLayoutMkLst>
        </pc:sldLayoutChg>
        <pc:sldLayoutChg chg="add del replId">
          <pc:chgData name="Bruno Trumbić" userId="S::bruno.trumbic@skole.hr::c9aabf3a-fac2-4824-8735-be1a1b842b3b" providerId="AD" clId="Web-{6E1DF87E-8BE7-434A-B6ED-66F65E5517B4}" dt="2021-05-03T17:57:33.580" v="5"/>
          <pc:sldLayoutMkLst>
            <pc:docMk/>
            <pc:sldMasterMk cId="3674803890" sldId="2147483672"/>
            <pc:sldLayoutMk cId="2223585861" sldId="2147483677"/>
          </pc:sldLayoutMkLst>
        </pc:sldLayoutChg>
        <pc:sldLayoutChg chg="add del replId">
          <pc:chgData name="Bruno Trumbić" userId="S::bruno.trumbic@skole.hr::c9aabf3a-fac2-4824-8735-be1a1b842b3b" providerId="AD" clId="Web-{6E1DF87E-8BE7-434A-B6ED-66F65E5517B4}" dt="2021-05-03T17:57:33.580" v="5"/>
          <pc:sldLayoutMkLst>
            <pc:docMk/>
            <pc:sldMasterMk cId="3674803890" sldId="2147483672"/>
            <pc:sldLayoutMk cId="2693539012" sldId="2147483678"/>
          </pc:sldLayoutMkLst>
        </pc:sldLayoutChg>
        <pc:sldLayoutChg chg="add del replId">
          <pc:chgData name="Bruno Trumbić" userId="S::bruno.trumbic@skole.hr::c9aabf3a-fac2-4824-8735-be1a1b842b3b" providerId="AD" clId="Web-{6E1DF87E-8BE7-434A-B6ED-66F65E5517B4}" dt="2021-05-03T17:57:33.580" v="5"/>
          <pc:sldLayoutMkLst>
            <pc:docMk/>
            <pc:sldMasterMk cId="3674803890" sldId="2147483672"/>
            <pc:sldLayoutMk cId="3953900201" sldId="2147483679"/>
          </pc:sldLayoutMkLst>
        </pc:sldLayoutChg>
        <pc:sldLayoutChg chg="add del replId">
          <pc:chgData name="Bruno Trumbić" userId="S::bruno.trumbic@skole.hr::c9aabf3a-fac2-4824-8735-be1a1b842b3b" providerId="AD" clId="Web-{6E1DF87E-8BE7-434A-B6ED-66F65E5517B4}" dt="2021-05-03T17:57:33.580" v="5"/>
          <pc:sldLayoutMkLst>
            <pc:docMk/>
            <pc:sldMasterMk cId="3674803890" sldId="2147483672"/>
            <pc:sldLayoutMk cId="1956097762" sldId="2147483680"/>
          </pc:sldLayoutMkLst>
        </pc:sldLayoutChg>
        <pc:sldLayoutChg chg="add del replId">
          <pc:chgData name="Bruno Trumbić" userId="S::bruno.trumbic@skole.hr::c9aabf3a-fac2-4824-8735-be1a1b842b3b" providerId="AD" clId="Web-{6E1DF87E-8BE7-434A-B6ED-66F65E5517B4}" dt="2021-05-03T17:57:33.580" v="5"/>
          <pc:sldLayoutMkLst>
            <pc:docMk/>
            <pc:sldMasterMk cId="3674803890" sldId="2147483672"/>
            <pc:sldLayoutMk cId="1600239358" sldId="2147483681"/>
          </pc:sldLayoutMkLst>
        </pc:sldLayoutChg>
        <pc:sldLayoutChg chg="add del replId">
          <pc:chgData name="Bruno Trumbić" userId="S::bruno.trumbic@skole.hr::c9aabf3a-fac2-4824-8735-be1a1b842b3b" providerId="AD" clId="Web-{6E1DF87E-8BE7-434A-B6ED-66F65E5517B4}" dt="2021-05-03T17:57:33.580" v="5"/>
          <pc:sldLayoutMkLst>
            <pc:docMk/>
            <pc:sldMasterMk cId="3674803890" sldId="2147483672"/>
            <pc:sldLayoutMk cId="2906039803" sldId="2147483682"/>
          </pc:sldLayoutMkLst>
        </pc:sldLayoutChg>
        <pc:sldLayoutChg chg="add del replId">
          <pc:chgData name="Bruno Trumbić" userId="S::bruno.trumbic@skole.hr::c9aabf3a-fac2-4824-8735-be1a1b842b3b" providerId="AD" clId="Web-{6E1DF87E-8BE7-434A-B6ED-66F65E5517B4}" dt="2021-05-03T17:57:33.580" v="5"/>
          <pc:sldLayoutMkLst>
            <pc:docMk/>
            <pc:sldMasterMk cId="3674803890" sldId="2147483672"/>
            <pc:sldLayoutMk cId="682685926" sldId="2147483683"/>
          </pc:sldLayoutMkLst>
        </pc:sldLayoutChg>
      </pc:sldMasterChg>
      <pc:sldMasterChg chg="add del addSldLayout delSldLayout">
        <pc:chgData name="Bruno Trumbić" userId="S::bruno.trumbic@skole.hr::c9aabf3a-fac2-4824-8735-be1a1b842b3b" providerId="AD" clId="Web-{6E1DF87E-8BE7-434A-B6ED-66F65E5517B4}" dt="2021-05-03T18:07:02.261" v="225"/>
        <pc:sldMasterMkLst>
          <pc:docMk/>
          <pc:sldMasterMk cId="544169344" sldId="2147483711"/>
        </pc:sldMasterMkLst>
        <pc:sldLayoutChg chg="add del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544169344" sldId="2147483711"/>
            <pc:sldLayoutMk cId="849802982" sldId="2147483700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544169344" sldId="2147483711"/>
            <pc:sldLayoutMk cId="3260982554" sldId="2147483701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544169344" sldId="2147483711"/>
            <pc:sldLayoutMk cId="1334361077" sldId="2147483702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544169344" sldId="2147483711"/>
            <pc:sldLayoutMk cId="2319948839" sldId="2147483703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544169344" sldId="2147483711"/>
            <pc:sldLayoutMk cId="3084615326" sldId="2147483704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544169344" sldId="2147483711"/>
            <pc:sldLayoutMk cId="215037985" sldId="2147483705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544169344" sldId="2147483711"/>
            <pc:sldLayoutMk cId="820998948" sldId="2147483706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544169344" sldId="2147483711"/>
            <pc:sldLayoutMk cId="3966182851" sldId="2147483707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544169344" sldId="2147483711"/>
            <pc:sldLayoutMk cId="1267118512" sldId="2147483708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544169344" sldId="2147483711"/>
            <pc:sldLayoutMk cId="3035469449" sldId="2147483709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544169344" sldId="2147483711"/>
            <pc:sldLayoutMk cId="3449545197" sldId="2147483710"/>
          </pc:sldLayoutMkLst>
        </pc:sldLayoutChg>
      </pc:sldMasterChg>
      <pc:sldMasterChg chg="add addSldLayout modSldLayout">
        <pc:chgData name="Bruno Trumbić" userId="S::bruno.trumbic@skole.hr::c9aabf3a-fac2-4824-8735-be1a1b842b3b" providerId="AD" clId="Web-{6E1DF87E-8BE7-434A-B6ED-66F65E5517B4}" dt="2021-05-03T18:07:02.261" v="225"/>
        <pc:sldMasterMkLst>
          <pc:docMk/>
          <pc:sldMasterMk cId="2338038230" sldId="2147483712"/>
        </pc:sldMasterMkLst>
        <pc:sldLayoutChg chg="add mod replId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2338038230" sldId="2147483712"/>
            <pc:sldLayoutMk cId="4094887088" sldId="2147483713"/>
          </pc:sldLayoutMkLst>
        </pc:sldLayoutChg>
        <pc:sldLayoutChg chg="add mod replId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2338038230" sldId="2147483712"/>
            <pc:sldLayoutMk cId="1360117872" sldId="2147483714"/>
          </pc:sldLayoutMkLst>
        </pc:sldLayoutChg>
        <pc:sldLayoutChg chg="add mod replId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2338038230" sldId="2147483712"/>
            <pc:sldLayoutMk cId="2820097679" sldId="2147483715"/>
          </pc:sldLayoutMkLst>
        </pc:sldLayoutChg>
        <pc:sldLayoutChg chg="add mod replId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2338038230" sldId="2147483712"/>
            <pc:sldLayoutMk cId="3499241723" sldId="2147483716"/>
          </pc:sldLayoutMkLst>
        </pc:sldLayoutChg>
        <pc:sldLayoutChg chg="add mod replId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2338038230" sldId="2147483712"/>
            <pc:sldLayoutMk cId="1050453594" sldId="2147483717"/>
          </pc:sldLayoutMkLst>
        </pc:sldLayoutChg>
        <pc:sldLayoutChg chg="add mod replId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2338038230" sldId="2147483712"/>
            <pc:sldLayoutMk cId="3344871136" sldId="2147483718"/>
          </pc:sldLayoutMkLst>
        </pc:sldLayoutChg>
        <pc:sldLayoutChg chg="add mod replId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2338038230" sldId="2147483712"/>
            <pc:sldLayoutMk cId="710162059" sldId="2147483719"/>
          </pc:sldLayoutMkLst>
        </pc:sldLayoutChg>
        <pc:sldLayoutChg chg="add mod replId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2338038230" sldId="2147483712"/>
            <pc:sldLayoutMk cId="2260642883" sldId="2147483720"/>
          </pc:sldLayoutMkLst>
        </pc:sldLayoutChg>
        <pc:sldLayoutChg chg="add mod replId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2338038230" sldId="2147483712"/>
            <pc:sldLayoutMk cId="3356187227" sldId="2147483721"/>
          </pc:sldLayoutMkLst>
        </pc:sldLayoutChg>
        <pc:sldLayoutChg chg="add mod replId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2338038230" sldId="2147483712"/>
            <pc:sldLayoutMk cId="4135971040" sldId="2147483722"/>
          </pc:sldLayoutMkLst>
        </pc:sldLayoutChg>
        <pc:sldLayoutChg chg="add mod replId">
          <pc:chgData name="Bruno Trumbić" userId="S::bruno.trumbic@skole.hr::c9aabf3a-fac2-4824-8735-be1a1b842b3b" providerId="AD" clId="Web-{6E1DF87E-8BE7-434A-B6ED-66F65E5517B4}" dt="2021-05-03T18:07:02.261" v="225"/>
          <pc:sldLayoutMkLst>
            <pc:docMk/>
            <pc:sldMasterMk cId="2338038230" sldId="2147483712"/>
            <pc:sldLayoutMk cId="2519954682" sldId="2147483723"/>
          </pc:sldLayoutMkLst>
        </pc:sldLayoutChg>
      </pc:sldMasterChg>
      <pc:sldMasterChg chg="add del addSldLayout delSldLayout">
        <pc:chgData name="Bruno Trumbić" userId="S::bruno.trumbic@skole.hr::c9aabf3a-fac2-4824-8735-be1a1b842b3b" providerId="AD" clId="Web-{6E1DF87E-8BE7-434A-B6ED-66F65E5517B4}" dt="2021-05-03T17:57:19.594" v="3"/>
        <pc:sldMasterMkLst>
          <pc:docMk/>
          <pc:sldMasterMk cId="127074985" sldId="2147483763"/>
        </pc:sldMasterMkLst>
        <pc:sldLayoutChg chg="add del">
          <pc:chgData name="Bruno Trumbić" userId="S::bruno.trumbic@skole.hr::c9aabf3a-fac2-4824-8735-be1a1b842b3b" providerId="AD" clId="Web-{6E1DF87E-8BE7-434A-B6ED-66F65E5517B4}" dt="2021-05-03T17:57:19.594" v="3"/>
          <pc:sldLayoutMkLst>
            <pc:docMk/>
            <pc:sldMasterMk cId="127074985" sldId="2147483763"/>
            <pc:sldLayoutMk cId="3987282255" sldId="2147483752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19.594" v="3"/>
          <pc:sldLayoutMkLst>
            <pc:docMk/>
            <pc:sldMasterMk cId="127074985" sldId="2147483763"/>
            <pc:sldLayoutMk cId="2201265425" sldId="2147483753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19.594" v="3"/>
          <pc:sldLayoutMkLst>
            <pc:docMk/>
            <pc:sldMasterMk cId="127074985" sldId="2147483763"/>
            <pc:sldLayoutMk cId="2832552260" sldId="2147483754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19.594" v="3"/>
          <pc:sldLayoutMkLst>
            <pc:docMk/>
            <pc:sldMasterMk cId="127074985" sldId="2147483763"/>
            <pc:sldLayoutMk cId="996465750" sldId="2147483755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19.594" v="3"/>
          <pc:sldLayoutMkLst>
            <pc:docMk/>
            <pc:sldMasterMk cId="127074985" sldId="2147483763"/>
            <pc:sldLayoutMk cId="6397130" sldId="2147483756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19.594" v="3"/>
          <pc:sldLayoutMkLst>
            <pc:docMk/>
            <pc:sldMasterMk cId="127074985" sldId="2147483763"/>
            <pc:sldLayoutMk cId="2772608989" sldId="2147483757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19.594" v="3"/>
          <pc:sldLayoutMkLst>
            <pc:docMk/>
            <pc:sldMasterMk cId="127074985" sldId="2147483763"/>
            <pc:sldLayoutMk cId="1220756240" sldId="2147483758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19.594" v="3"/>
          <pc:sldLayoutMkLst>
            <pc:docMk/>
            <pc:sldMasterMk cId="127074985" sldId="2147483763"/>
            <pc:sldLayoutMk cId="3657492946" sldId="2147483759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19.594" v="3"/>
          <pc:sldLayoutMkLst>
            <pc:docMk/>
            <pc:sldMasterMk cId="127074985" sldId="2147483763"/>
            <pc:sldLayoutMk cId="1335434616" sldId="2147483760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19.594" v="3"/>
          <pc:sldLayoutMkLst>
            <pc:docMk/>
            <pc:sldMasterMk cId="127074985" sldId="2147483763"/>
            <pc:sldLayoutMk cId="3872018110" sldId="2147483761"/>
          </pc:sldLayoutMkLst>
        </pc:sldLayoutChg>
        <pc:sldLayoutChg chg="add del">
          <pc:chgData name="Bruno Trumbić" userId="S::bruno.trumbic@skole.hr::c9aabf3a-fac2-4824-8735-be1a1b842b3b" providerId="AD" clId="Web-{6E1DF87E-8BE7-434A-B6ED-66F65E5517B4}" dt="2021-05-03T17:57:19.594" v="3"/>
          <pc:sldLayoutMkLst>
            <pc:docMk/>
            <pc:sldMasterMk cId="127074985" sldId="2147483763"/>
            <pc:sldLayoutMk cId="2889626889" sldId="2147483762"/>
          </pc:sldLayoutMkLst>
        </pc:sldLayoutChg>
      </pc:sldMasterChg>
    </pc:docChg>
  </pc:docChgLst>
  <pc:docChgLst>
    <pc:chgData name="Bruno Trumbić" userId="S::bruno.trumbic@skole.hr::c9aabf3a-fac2-4824-8735-be1a1b842b3b" providerId="AD" clId="Web-{D5DAB3B1-984E-2576-C13D-AF59540CE340}"/>
    <pc:docChg chg="addSld modSld">
      <pc:chgData name="Bruno Trumbić" userId="S::bruno.trumbic@skole.hr::c9aabf3a-fac2-4824-8735-be1a1b842b3b" providerId="AD" clId="Web-{D5DAB3B1-984E-2576-C13D-AF59540CE340}" dt="2021-05-03T19:38:36.921" v="558" actId="20577"/>
      <pc:docMkLst>
        <pc:docMk/>
      </pc:docMkLst>
      <pc:sldChg chg="modSp addAnim modAnim">
        <pc:chgData name="Bruno Trumbić" userId="S::bruno.trumbic@skole.hr::c9aabf3a-fac2-4824-8735-be1a1b842b3b" providerId="AD" clId="Web-{D5DAB3B1-984E-2576-C13D-AF59540CE340}" dt="2021-05-03T18:47:49.705" v="5"/>
        <pc:sldMkLst>
          <pc:docMk/>
          <pc:sldMk cId="2562436298" sldId="259"/>
        </pc:sldMkLst>
        <pc:picChg chg="mod">
          <ac:chgData name="Bruno Trumbić" userId="S::bruno.trumbic@skole.hr::c9aabf3a-fac2-4824-8735-be1a1b842b3b" providerId="AD" clId="Web-{D5DAB3B1-984E-2576-C13D-AF59540CE340}" dt="2021-05-03T18:44:48.164" v="0" actId="1076"/>
          <ac:picMkLst>
            <pc:docMk/>
            <pc:sldMk cId="2562436298" sldId="259"/>
            <ac:picMk id="3" creationId="{39A1F115-C6C8-2940-BB02-BF5A54FE4AF9}"/>
          </ac:picMkLst>
        </pc:picChg>
      </pc:sldChg>
      <pc:sldChg chg="modSp new addAnim modAnim">
        <pc:chgData name="Bruno Trumbić" userId="S::bruno.trumbic@skole.hr::c9aabf3a-fac2-4824-8735-be1a1b842b3b" providerId="AD" clId="Web-{D5DAB3B1-984E-2576-C13D-AF59540CE340}" dt="2021-05-03T19:21:48.693" v="326" actId="20577"/>
        <pc:sldMkLst>
          <pc:docMk/>
          <pc:sldMk cId="3166679305" sldId="260"/>
        </pc:sldMkLst>
        <pc:spChg chg="mod">
          <ac:chgData name="Bruno Trumbić" userId="S::bruno.trumbic@skole.hr::c9aabf3a-fac2-4824-8735-be1a1b842b3b" providerId="AD" clId="Web-{D5DAB3B1-984E-2576-C13D-AF59540CE340}" dt="2021-05-03T19:21:48.693" v="326" actId="20577"/>
          <ac:spMkLst>
            <pc:docMk/>
            <pc:sldMk cId="3166679305" sldId="260"/>
            <ac:spMk id="2" creationId="{A2795645-3E91-4C5F-8837-49EA784B5C13}"/>
          </ac:spMkLst>
        </pc:spChg>
      </pc:sldChg>
      <pc:sldChg chg="modSp new addAnim modAnim">
        <pc:chgData name="Bruno Trumbić" userId="S::bruno.trumbic@skole.hr::c9aabf3a-fac2-4824-8735-be1a1b842b3b" providerId="AD" clId="Web-{D5DAB3B1-984E-2576-C13D-AF59540CE340}" dt="2021-05-03T19:25:52.816" v="343"/>
        <pc:sldMkLst>
          <pc:docMk/>
          <pc:sldMk cId="2881762021" sldId="261"/>
        </pc:sldMkLst>
        <pc:spChg chg="mod">
          <ac:chgData name="Bruno Trumbić" userId="S::bruno.trumbic@skole.hr::c9aabf3a-fac2-4824-8735-be1a1b842b3b" providerId="AD" clId="Web-{D5DAB3B1-984E-2576-C13D-AF59540CE340}" dt="2021-05-03T19:19:56.890" v="296" actId="14100"/>
          <ac:spMkLst>
            <pc:docMk/>
            <pc:sldMk cId="2881762021" sldId="261"/>
            <ac:spMk id="2" creationId="{B18C0BB8-2553-4091-AB43-D4C9A589AA98}"/>
          </ac:spMkLst>
        </pc:spChg>
        <pc:picChg chg="mod">
          <ac:chgData name="Bruno Trumbić" userId="S::bruno.trumbic@skole.hr::c9aabf3a-fac2-4824-8735-be1a1b842b3b" providerId="AD" clId="Web-{D5DAB3B1-984E-2576-C13D-AF59540CE340}" dt="2021-05-03T19:24:39.812" v="332" actId="1076"/>
          <ac:picMkLst>
            <pc:docMk/>
            <pc:sldMk cId="2881762021" sldId="261"/>
            <ac:picMk id="3" creationId="{A35BC92C-D11D-5443-9EED-093BCD128AB1}"/>
          </ac:picMkLst>
        </pc:picChg>
        <pc:picChg chg="mod">
          <ac:chgData name="Bruno Trumbić" userId="S::bruno.trumbic@skole.hr::c9aabf3a-fac2-4824-8735-be1a1b842b3b" providerId="AD" clId="Web-{D5DAB3B1-984E-2576-C13D-AF59540CE340}" dt="2021-05-03T19:25:39.909" v="337" actId="1076"/>
          <ac:picMkLst>
            <pc:docMk/>
            <pc:sldMk cId="2881762021" sldId="261"/>
            <ac:picMk id="4" creationId="{1FA0AD09-6E66-D746-8BEA-535D13F54BD7}"/>
          </ac:picMkLst>
        </pc:picChg>
      </pc:sldChg>
      <pc:sldChg chg="addSp modSp new">
        <pc:chgData name="Bruno Trumbić" userId="S::bruno.trumbic@skole.hr::c9aabf3a-fac2-4824-8735-be1a1b842b3b" providerId="AD" clId="Web-{D5DAB3B1-984E-2576-C13D-AF59540CE340}" dt="2021-05-03T19:38:36.921" v="558" actId="20577"/>
        <pc:sldMkLst>
          <pc:docMk/>
          <pc:sldMk cId="1532661473" sldId="262"/>
        </pc:sldMkLst>
        <pc:spChg chg="mod">
          <ac:chgData name="Bruno Trumbić" userId="S::bruno.trumbic@skole.hr::c9aabf3a-fac2-4824-8735-be1a1b842b3b" providerId="AD" clId="Web-{D5DAB3B1-984E-2576-C13D-AF59540CE340}" dt="2021-05-03T19:28:11.245" v="364" actId="20577"/>
          <ac:spMkLst>
            <pc:docMk/>
            <pc:sldMk cId="1532661473" sldId="262"/>
            <ac:spMk id="2" creationId="{9BC85D7A-52F8-4B12-948E-DEAF7717F3A5}"/>
          </ac:spMkLst>
        </pc:spChg>
        <pc:spChg chg="add mod">
          <ac:chgData name="Bruno Trumbić" userId="S::bruno.trumbic@skole.hr::c9aabf3a-fac2-4824-8735-be1a1b842b3b" providerId="AD" clId="Web-{D5DAB3B1-984E-2576-C13D-AF59540CE340}" dt="2021-05-03T19:38:36.921" v="558" actId="20577"/>
          <ac:spMkLst>
            <pc:docMk/>
            <pc:sldMk cId="1532661473" sldId="262"/>
            <ac:spMk id="3" creationId="{5DA006EF-E470-489A-B3CA-6D1ED945D115}"/>
          </ac:spMkLst>
        </pc:spChg>
      </pc:sldChg>
    </pc:docChg>
  </pc:docChgLst>
  <pc:docChgLst>
    <pc:chgData name="Bruno Trumbić" userId="S::bruno.trumbic@skole.hr::c9aabf3a-fac2-4824-8735-be1a1b842b3b" providerId="AD" clId="Web-{3E02AA9D-85A9-5349-6CB5-02D81AFE6D4D}"/>
    <pc:docChg chg="addSld modSld">
      <pc:chgData name="Bruno Trumbić" userId="S::bruno.trumbic@skole.hr::c9aabf3a-fac2-4824-8735-be1a1b842b3b" providerId="AD" clId="Web-{3E02AA9D-85A9-5349-6CB5-02D81AFE6D4D}" dt="2021-05-03T18:35:01.545" v="56"/>
      <pc:docMkLst>
        <pc:docMk/>
      </pc:docMkLst>
      <pc:sldChg chg="modSp">
        <pc:chgData name="Bruno Trumbić" userId="S::bruno.trumbic@skole.hr::c9aabf3a-fac2-4824-8735-be1a1b842b3b" providerId="AD" clId="Web-{3E02AA9D-85A9-5349-6CB5-02D81AFE6D4D}" dt="2021-05-03T18:11:51.513" v="3" actId="20577"/>
        <pc:sldMkLst>
          <pc:docMk/>
          <pc:sldMk cId="1079214137" sldId="257"/>
        </pc:sldMkLst>
        <pc:spChg chg="mod">
          <ac:chgData name="Bruno Trumbić" userId="S::bruno.trumbic@skole.hr::c9aabf3a-fac2-4824-8735-be1a1b842b3b" providerId="AD" clId="Web-{3E02AA9D-85A9-5349-6CB5-02D81AFE6D4D}" dt="2021-05-03T18:11:38.763" v="0" actId="14100"/>
          <ac:spMkLst>
            <pc:docMk/>
            <pc:sldMk cId="1079214137" sldId="257"/>
            <ac:spMk id="2" creationId="{5F7FB9B5-F6AF-4E9F-8905-42937762D5BB}"/>
          </ac:spMkLst>
        </pc:spChg>
        <pc:spChg chg="mod">
          <ac:chgData name="Bruno Trumbić" userId="S::bruno.trumbic@skole.hr::c9aabf3a-fac2-4824-8735-be1a1b842b3b" providerId="AD" clId="Web-{3E02AA9D-85A9-5349-6CB5-02D81AFE6D4D}" dt="2021-05-03T18:11:51.513" v="3" actId="20577"/>
          <ac:spMkLst>
            <pc:docMk/>
            <pc:sldMk cId="1079214137" sldId="257"/>
            <ac:spMk id="3" creationId="{4DE334A6-8D29-4EBB-8334-C100AE45484A}"/>
          </ac:spMkLst>
        </pc:spChg>
      </pc:sldChg>
      <pc:sldChg chg="addSp modSp addAnim modAnim">
        <pc:chgData name="Bruno Trumbić" userId="S::bruno.trumbic@skole.hr::c9aabf3a-fac2-4824-8735-be1a1b842b3b" providerId="AD" clId="Web-{3E02AA9D-85A9-5349-6CB5-02D81AFE6D4D}" dt="2021-05-03T18:26:55.582" v="43" actId="20577"/>
        <pc:sldMkLst>
          <pc:docMk/>
          <pc:sldMk cId="399745288" sldId="258"/>
        </pc:sldMkLst>
        <pc:spChg chg="mod">
          <ac:chgData name="Bruno Trumbić" userId="S::bruno.trumbic@skole.hr::c9aabf3a-fac2-4824-8735-be1a1b842b3b" providerId="AD" clId="Web-{3E02AA9D-85A9-5349-6CB5-02D81AFE6D4D}" dt="2021-05-03T18:26:55.582" v="43" actId="20577"/>
          <ac:spMkLst>
            <pc:docMk/>
            <pc:sldMk cId="399745288" sldId="258"/>
            <ac:spMk id="3" creationId="{2A5553DB-97BE-4570-A32A-01C924383354}"/>
          </ac:spMkLst>
        </pc:spChg>
        <pc:picChg chg="add mod">
          <ac:chgData name="Bruno Trumbić" userId="S::bruno.trumbic@skole.hr::c9aabf3a-fac2-4824-8735-be1a1b842b3b" providerId="AD" clId="Web-{3E02AA9D-85A9-5349-6CB5-02D81AFE6D4D}" dt="2021-05-03T18:26:44.504" v="40" actId="1076"/>
          <ac:picMkLst>
            <pc:docMk/>
            <pc:sldMk cId="399745288" sldId="258"/>
            <ac:picMk id="2" creationId="{BA279E1A-ED1C-4EE2-A270-C2A7CB013C41}"/>
          </ac:picMkLst>
        </pc:picChg>
        <pc:picChg chg="add mod">
          <ac:chgData name="Bruno Trumbić" userId="S::bruno.trumbic@skole.hr::c9aabf3a-fac2-4824-8735-be1a1b842b3b" providerId="AD" clId="Web-{3E02AA9D-85A9-5349-6CB5-02D81AFE6D4D}" dt="2021-05-03T18:26:46.894" v="41" actId="1076"/>
          <ac:picMkLst>
            <pc:docMk/>
            <pc:sldMk cId="399745288" sldId="258"/>
            <ac:picMk id="4" creationId="{11106622-6BC7-4EC7-9A2C-0998E0641145}"/>
          </ac:picMkLst>
        </pc:picChg>
      </pc:sldChg>
      <pc:sldChg chg="addSp delSp modSp new">
        <pc:chgData name="Bruno Trumbić" userId="S::bruno.trumbic@skole.hr::c9aabf3a-fac2-4824-8735-be1a1b842b3b" providerId="AD" clId="Web-{3E02AA9D-85A9-5349-6CB5-02D81AFE6D4D}" dt="2021-05-03T18:35:01.545" v="56"/>
        <pc:sldMkLst>
          <pc:docMk/>
          <pc:sldMk cId="2562436298" sldId="259"/>
        </pc:sldMkLst>
        <pc:spChg chg="mod">
          <ac:chgData name="Bruno Trumbić" userId="S::bruno.trumbic@skole.hr::c9aabf3a-fac2-4824-8735-be1a1b842b3b" providerId="AD" clId="Web-{3E02AA9D-85A9-5349-6CB5-02D81AFE6D4D}" dt="2021-05-03T18:27:15.676" v="46" actId="20577"/>
          <ac:spMkLst>
            <pc:docMk/>
            <pc:sldMk cId="2562436298" sldId="259"/>
            <ac:spMk id="2" creationId="{9275DBAE-9A81-43F4-AF17-813707C16CCA}"/>
          </ac:spMkLst>
        </pc:spChg>
        <pc:picChg chg="add del mod">
          <ac:chgData name="Bruno Trumbić" userId="S::bruno.trumbic@skole.hr::c9aabf3a-fac2-4824-8735-be1a1b842b3b" providerId="AD" clId="Web-{3E02AA9D-85A9-5349-6CB5-02D81AFE6D4D}" dt="2021-05-03T18:30:20.040" v="48"/>
          <ac:picMkLst>
            <pc:docMk/>
            <pc:sldMk cId="2562436298" sldId="259"/>
            <ac:picMk id="3" creationId="{B74968C5-D181-49AE-AFC1-D6447AB0193F}"/>
          </ac:picMkLst>
        </pc:picChg>
        <pc:picChg chg="add del mod">
          <ac:chgData name="Bruno Trumbić" userId="S::bruno.trumbic@skole.hr::c9aabf3a-fac2-4824-8735-be1a1b842b3b" providerId="AD" clId="Web-{3E02AA9D-85A9-5349-6CB5-02D81AFE6D4D}" dt="2021-05-03T18:31:23.259" v="50"/>
          <ac:picMkLst>
            <pc:docMk/>
            <pc:sldMk cId="2562436298" sldId="259"/>
            <ac:picMk id="4" creationId="{9AAE03FB-D2DB-4652-AF79-4C424CC87BEE}"/>
          </ac:picMkLst>
        </pc:picChg>
        <pc:picChg chg="add del mod">
          <ac:chgData name="Bruno Trumbić" userId="S::bruno.trumbic@skole.hr::c9aabf3a-fac2-4824-8735-be1a1b842b3b" providerId="AD" clId="Web-{3E02AA9D-85A9-5349-6CB5-02D81AFE6D4D}" dt="2021-05-03T18:32:33.589" v="52"/>
          <ac:picMkLst>
            <pc:docMk/>
            <pc:sldMk cId="2562436298" sldId="259"/>
            <ac:picMk id="5" creationId="{0D9943FE-DDA7-48EA-85C8-57811E5CA72C}"/>
          </ac:picMkLst>
        </pc:picChg>
        <pc:picChg chg="add del mod">
          <ac:chgData name="Bruno Trumbić" userId="S::bruno.trumbic@skole.hr::c9aabf3a-fac2-4824-8735-be1a1b842b3b" providerId="AD" clId="Web-{3E02AA9D-85A9-5349-6CB5-02D81AFE6D4D}" dt="2021-05-03T18:33:44.059" v="54"/>
          <ac:picMkLst>
            <pc:docMk/>
            <pc:sldMk cId="2562436298" sldId="259"/>
            <ac:picMk id="6" creationId="{88C82A96-59C7-445F-9CFD-0429C4BB3294}"/>
          </ac:picMkLst>
        </pc:picChg>
        <pc:picChg chg="add del mod">
          <ac:chgData name="Bruno Trumbić" userId="S::bruno.trumbic@skole.hr::c9aabf3a-fac2-4824-8735-be1a1b842b3b" providerId="AD" clId="Web-{3E02AA9D-85A9-5349-6CB5-02D81AFE6D4D}" dt="2021-05-03T18:35:01.545" v="56"/>
          <ac:picMkLst>
            <pc:docMk/>
            <pc:sldMk cId="2562436298" sldId="259"/>
            <ac:picMk id="7" creationId="{0632200D-CFC4-46B3-A227-0738AE0C7D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8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7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5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1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9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4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6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4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8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3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9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40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45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37" y="2593475"/>
            <a:ext cx="6436454" cy="3209428"/>
          </a:xfrm>
        </p:spPr>
        <p:txBody>
          <a:bodyPr anchor="ctr">
            <a:normAutofit/>
          </a:bodyPr>
          <a:lstStyle/>
          <a:p>
            <a:pPr algn="l"/>
            <a:r>
              <a:rPr lang="en-US" sz="5400" b="1" err="1">
                <a:solidFill>
                  <a:srgbClr val="00B050"/>
                </a:solidFill>
              </a:rPr>
              <a:t>Savršenstvo</a:t>
            </a:r>
            <a:r>
              <a:rPr lang="en-US" sz="5400" b="1">
                <a:solidFill>
                  <a:srgbClr val="00B050"/>
                </a:solidFill>
              </a:rPr>
              <a:t> </a:t>
            </a:r>
            <a:r>
              <a:rPr lang="en-US" sz="5400" b="1" err="1">
                <a:solidFill>
                  <a:srgbClr val="00B050"/>
                </a:solidFill>
              </a:rPr>
              <a:t>pokreta</a:t>
            </a:r>
            <a:r>
              <a:rPr lang="en-US" sz="5400" b="1">
                <a:solidFill>
                  <a:srgbClr val="00B050"/>
                </a:solidFill>
              </a:rPr>
              <a:t> </a:t>
            </a:r>
            <a:r>
              <a:rPr lang="en-US" sz="5400" b="1" err="1">
                <a:solidFill>
                  <a:srgbClr val="00B050"/>
                </a:solidFill>
              </a:rPr>
              <a:t>samo</a:t>
            </a:r>
            <a:r>
              <a:rPr lang="en-US" sz="5400" b="1">
                <a:solidFill>
                  <a:srgbClr val="00B050"/>
                </a:solidFill>
              </a:rPr>
              <a:t> u </a:t>
            </a:r>
            <a:r>
              <a:rPr lang="en-US" sz="5400" b="1" err="1">
                <a:solidFill>
                  <a:srgbClr val="00B050"/>
                </a:solidFill>
              </a:rPr>
              <a:t>jednoj</a:t>
            </a:r>
            <a:r>
              <a:rPr lang="en-US" sz="5400" b="1">
                <a:solidFill>
                  <a:srgbClr val="00B050"/>
                </a:solidFill>
              </a:rPr>
              <a:t> </a:t>
            </a:r>
            <a:r>
              <a:rPr lang="en-US" sz="5400" b="1" err="1">
                <a:solidFill>
                  <a:srgbClr val="00B050"/>
                </a:solidFill>
              </a:rPr>
              <a:t>kapljici</a:t>
            </a:r>
            <a:r>
              <a:rPr lang="en-US" sz="5400" b="1">
                <a:solidFill>
                  <a:srgbClr val="00B050"/>
                </a:solidFill>
              </a:rPr>
              <a:t> </a:t>
            </a:r>
            <a:r>
              <a:rPr lang="en-US" sz="5400" b="1" err="1">
                <a:solidFill>
                  <a:srgbClr val="00B050"/>
                </a:solidFill>
              </a:rPr>
              <a:t>vode</a:t>
            </a:r>
            <a:endParaRPr lang="en-US" sz="5400" b="1">
              <a:solidFill>
                <a:srgbClr val="00B050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2357" y="1638300"/>
            <a:ext cx="3330531" cy="3581400"/>
          </a:xfrm>
        </p:spPr>
        <p:txBody>
          <a:bodyPr anchor="ctr">
            <a:normAutofit/>
          </a:bodyPr>
          <a:lstStyle/>
          <a:p>
            <a:pPr algn="l"/>
            <a:r>
              <a:rPr lang="en-US" sz="4400">
                <a:solidFill>
                  <a:schemeClr val="tx2"/>
                </a:solidFill>
              </a:rPr>
              <a:t>Bruno </a:t>
            </a:r>
            <a:r>
              <a:rPr lang="en-US" sz="4400" err="1">
                <a:solidFill>
                  <a:schemeClr val="tx2"/>
                </a:solidFill>
              </a:rPr>
              <a:t>Trumbić</a:t>
            </a:r>
            <a:endParaRPr lang="en-US" sz="4400" err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FB9B5-F6AF-4E9F-8905-42937762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6" y="1676400"/>
            <a:ext cx="4640825" cy="3505200"/>
          </a:xfrm>
        </p:spPr>
        <p:txBody>
          <a:bodyPr anchor="t">
            <a:normAutofit/>
          </a:bodyPr>
          <a:lstStyle/>
          <a:p>
            <a:r>
              <a:rPr lang="en-US" sz="4800" b="1" err="1"/>
              <a:t>Pribor</a:t>
            </a:r>
            <a:r>
              <a:rPr lang="en-US" sz="4800" b="1"/>
              <a:t> </a:t>
            </a:r>
            <a:r>
              <a:rPr lang="en-US" sz="4800" b="1" err="1"/>
              <a:t>i</a:t>
            </a:r>
            <a:r>
              <a:rPr lang="en-US" sz="4800" b="1"/>
              <a:t> </a:t>
            </a:r>
            <a:r>
              <a:rPr lang="en-US" sz="4800" b="1" err="1"/>
              <a:t>materijal</a:t>
            </a:r>
            <a:r>
              <a:rPr lang="en-US" sz="4800" b="1"/>
              <a:t>:</a:t>
            </a:r>
            <a:endParaRPr lang="en-US" sz="4800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334A6-8D29-4EBB-8334-C100AE45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1676400"/>
            <a:ext cx="5181599" cy="3505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solidFill>
                  <a:schemeClr val="tx1">
                    <a:alpha val="55000"/>
                  </a:schemeClr>
                </a:solidFill>
              </a:rPr>
              <a:t>Barska</a:t>
            </a:r>
            <a:r>
              <a:rPr lang="en-US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alpha val="55000"/>
                  </a:schemeClr>
                </a:solidFill>
              </a:rPr>
              <a:t>voda</a:t>
            </a:r>
            <a:endParaRPr lang="en-US" err="1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r>
              <a:rPr lang="en-US" err="1">
                <a:solidFill>
                  <a:schemeClr val="tx1">
                    <a:alpha val="55000"/>
                  </a:schemeClr>
                </a:solidFill>
              </a:rPr>
              <a:t>Sijeno</a:t>
            </a:r>
            <a:endParaRPr lang="en-US" err="1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r>
              <a:rPr lang="en-US" err="1">
                <a:solidFill>
                  <a:schemeClr val="tx1">
                    <a:alpha val="55000"/>
                  </a:schemeClr>
                </a:solidFill>
              </a:rPr>
              <a:t>Staklenka</a:t>
            </a:r>
            <a:endParaRPr lang="en-US" err="1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r>
              <a:rPr lang="en-US" err="1">
                <a:solidFill>
                  <a:schemeClr val="tx1">
                    <a:alpha val="55000"/>
                  </a:schemeClr>
                </a:solidFill>
              </a:rPr>
              <a:t>Kapaljka</a:t>
            </a:r>
            <a:endParaRPr lang="en-US" err="1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r>
              <a:rPr lang="en-US">
                <a:solidFill>
                  <a:schemeClr val="tx1">
                    <a:alpha val="55000"/>
                  </a:schemeClr>
                </a:solidFill>
              </a:rPr>
              <a:t>Vata</a:t>
            </a:r>
            <a:endParaRPr lang="en-US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r>
              <a:rPr lang="en-US" err="1">
                <a:solidFill>
                  <a:schemeClr val="tx1">
                    <a:alpha val="55000"/>
                  </a:schemeClr>
                </a:solidFill>
              </a:rPr>
              <a:t>Mikroskop</a:t>
            </a:r>
            <a:endParaRPr lang="en-US" err="1">
              <a:solidFill>
                <a:schemeClr val="tx1">
                  <a:alpha val="55000"/>
                </a:schemeClr>
              </a:solidFill>
              <a:cs typeface="Calibri"/>
            </a:endParaRPr>
          </a:p>
          <a:p>
            <a:r>
              <a:rPr lang="en-US" err="1">
                <a:solidFill>
                  <a:schemeClr val="tx1">
                    <a:alpha val="55000"/>
                  </a:schemeClr>
                </a:solidFill>
              </a:rPr>
              <a:t>Pokrovno</a:t>
            </a:r>
            <a:r>
              <a:rPr lang="en-US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alpha val="55000"/>
                  </a:schemeClr>
                </a:solidFill>
              </a:rPr>
              <a:t>i</a:t>
            </a:r>
            <a:r>
              <a:rPr lang="en-US">
                <a:solidFill>
                  <a:schemeClr val="tx1">
                    <a:alpha val="55000"/>
                  </a:schemeClr>
                </a:solidFill>
              </a:rPr>
              <a:t> </a:t>
            </a:r>
            <a:r>
              <a:rPr lang="en-US" err="1">
                <a:solidFill>
                  <a:schemeClr val="tx1">
                    <a:alpha val="55000"/>
                  </a:schemeClr>
                </a:solidFill>
              </a:rPr>
              <a:t>predmetno</a:t>
            </a:r>
            <a:r>
              <a:rPr lang="en-US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alpha val="55000"/>
                  </a:schemeClr>
                </a:solidFill>
              </a:rPr>
              <a:t>stakalce</a:t>
            </a:r>
            <a:endParaRPr lang="en-US" err="1">
              <a:solidFill>
                <a:schemeClr val="tx1">
                  <a:alpha val="5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2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553DB-97BE-4570-A32A-01C92438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81" y="536154"/>
            <a:ext cx="10438515" cy="56360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err="1"/>
              <a:t>Prvo</a:t>
            </a:r>
            <a:r>
              <a:rPr lang="en-US" sz="3200"/>
              <a:t> </a:t>
            </a:r>
            <a:r>
              <a:rPr lang="en-US" sz="3200" err="1"/>
              <a:t>sam</a:t>
            </a:r>
            <a:r>
              <a:rPr lang="en-US" sz="3200"/>
              <a:t> </a:t>
            </a:r>
            <a:r>
              <a:rPr lang="en-US" sz="3200" err="1"/>
              <a:t>uzeo</a:t>
            </a:r>
            <a:r>
              <a:rPr lang="en-US" sz="3200"/>
              <a:t> </a:t>
            </a:r>
            <a:r>
              <a:rPr lang="en-US" sz="3200" err="1"/>
              <a:t>barsku</a:t>
            </a:r>
            <a:r>
              <a:rPr lang="en-US" sz="3200"/>
              <a:t> </a:t>
            </a:r>
            <a:r>
              <a:rPr lang="en-US" sz="3200" err="1"/>
              <a:t>vodu</a:t>
            </a:r>
            <a:r>
              <a:rPr lang="en-US" sz="3200"/>
              <a:t> </a:t>
            </a:r>
            <a:r>
              <a:rPr lang="en-US" sz="3200" err="1"/>
              <a:t>i</a:t>
            </a:r>
            <a:r>
              <a:rPr lang="en-US" sz="3200"/>
              <a:t> </a:t>
            </a:r>
            <a:r>
              <a:rPr lang="en-US" sz="3200" err="1"/>
              <a:t>sijeno</a:t>
            </a:r>
            <a:endParaRPr lang="en-US" sz="3200">
              <a:cs typeface="Calibri"/>
            </a:endParaRPr>
          </a:p>
          <a:p>
            <a:r>
              <a:rPr lang="en-US" sz="3200" err="1"/>
              <a:t>Zatim</a:t>
            </a:r>
            <a:r>
              <a:rPr lang="en-US" sz="3200"/>
              <a:t> </a:t>
            </a:r>
            <a:r>
              <a:rPr lang="en-US" sz="3200" err="1"/>
              <a:t>sam</a:t>
            </a:r>
            <a:r>
              <a:rPr lang="en-US" sz="3200"/>
              <a:t> </a:t>
            </a:r>
            <a:r>
              <a:rPr lang="en-US" sz="3200" err="1"/>
              <a:t>staklenku</a:t>
            </a:r>
            <a:r>
              <a:rPr lang="en-US" sz="3200"/>
              <a:t> </a:t>
            </a:r>
            <a:r>
              <a:rPr lang="en-US" sz="3200" err="1"/>
              <a:t>napunio</a:t>
            </a:r>
            <a:r>
              <a:rPr lang="en-US" sz="3200"/>
              <a:t> </a:t>
            </a:r>
            <a:r>
              <a:rPr lang="en-US" sz="3200" err="1"/>
              <a:t>sijenom</a:t>
            </a:r>
            <a:r>
              <a:rPr lang="en-US" sz="3200"/>
              <a:t> </a:t>
            </a:r>
            <a:r>
              <a:rPr lang="en-US" sz="3200" err="1"/>
              <a:t>i</a:t>
            </a:r>
            <a:r>
              <a:rPr lang="en-US" sz="3200"/>
              <a:t> </a:t>
            </a:r>
            <a:r>
              <a:rPr lang="en-US" sz="3200" err="1"/>
              <a:t>zalio</a:t>
            </a:r>
            <a:r>
              <a:rPr lang="en-US" sz="3200"/>
              <a:t> </a:t>
            </a:r>
            <a:r>
              <a:rPr lang="en-US" sz="3200" err="1"/>
              <a:t>barskom</a:t>
            </a:r>
            <a:r>
              <a:rPr lang="en-US" sz="3200"/>
              <a:t> </a:t>
            </a:r>
            <a:r>
              <a:rPr lang="en-US" sz="3200" err="1"/>
              <a:t>vodom</a:t>
            </a:r>
            <a:endParaRPr lang="en-US" sz="3200">
              <a:cs typeface="Calibri"/>
            </a:endParaRPr>
          </a:p>
        </p:txBody>
      </p:sp>
      <p:pic>
        <p:nvPicPr>
          <p:cNvPr id="2" name="Picture 3" descr="A picture containing beverage, drinking water&#10;&#10;Description automatically generated">
            <a:extLst>
              <a:ext uri="{FF2B5EF4-FFF2-40B4-BE49-F238E27FC236}">
                <a16:creationId xmlns:a16="http://schemas.microsoft.com/office/drawing/2014/main" id="{BA279E1A-ED1C-4EE2-A270-C2A7CB013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74" y="1919749"/>
            <a:ext cx="3701844" cy="493579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1106622-6BC7-4EC7-9A2C-0998E064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529" y="1661652"/>
            <a:ext cx="3898490" cy="51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DBAE-9A81-43F4-AF17-813707C1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err="1">
                <a:cs typeface="Calibri Light"/>
              </a:rPr>
              <a:t>Nakon</a:t>
            </a:r>
            <a:r>
              <a:rPr lang="en-US" sz="5400">
                <a:cs typeface="Calibri Light"/>
              </a:rPr>
              <a:t> 2 </a:t>
            </a:r>
            <a:r>
              <a:rPr lang="en-US" sz="5400" err="1">
                <a:cs typeface="Calibri Light"/>
              </a:rPr>
              <a:t>tjedna</a:t>
            </a:r>
            <a:r>
              <a:rPr lang="en-US" sz="5400">
                <a:cs typeface="Calibri Light"/>
              </a:rPr>
              <a:t> </a:t>
            </a:r>
            <a:r>
              <a:rPr lang="en-US" sz="5400" err="1">
                <a:cs typeface="Calibri Light"/>
              </a:rPr>
              <a:t>izgledalo</a:t>
            </a:r>
            <a:r>
              <a:rPr lang="en-US" sz="5400">
                <a:cs typeface="Calibri Light"/>
              </a:rPr>
              <a:t> je </a:t>
            </a:r>
            <a:r>
              <a:rPr lang="en-US" sz="5400" err="1">
                <a:cs typeface="Calibri Light"/>
              </a:rPr>
              <a:t>ovako</a:t>
            </a:r>
            <a:r>
              <a:rPr lang="en-US" sz="5400">
                <a:cs typeface="Calibri Light"/>
              </a:rPr>
              <a:t>:</a:t>
            </a:r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39A1F115-C6C8-2940-BB02-BF5A54FE4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58" y="1644925"/>
            <a:ext cx="3877805" cy="51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5645-3E91-4C5F-8837-49EA784B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-346484"/>
            <a:ext cx="10515600" cy="422607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-</a:t>
            </a:r>
            <a:r>
              <a:rPr lang="en-US" err="1">
                <a:cs typeface="Calibri Light"/>
              </a:rPr>
              <a:t>Zatim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sam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uzeo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mikroskop</a:t>
            </a:r>
            <a:br>
              <a:rPr lang="en-US"/>
            </a:br>
            <a:r>
              <a:rPr lang="en-US">
                <a:cs typeface="Calibri Light"/>
              </a:rPr>
              <a:t>-Kap </a:t>
            </a:r>
            <a:r>
              <a:rPr lang="en-US" err="1">
                <a:cs typeface="Calibri Light"/>
              </a:rPr>
              <a:t>uzorka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vode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stavio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sam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na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predmetno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stakalce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-U </a:t>
            </a:r>
            <a:r>
              <a:rPr lang="en-US" err="1">
                <a:cs typeface="Calibri Light"/>
              </a:rPr>
              <a:t>kapljicu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vode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dodao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sam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nekoliko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niti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vate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prekrio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sam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pokrovnim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stakalcem</a:t>
            </a:r>
            <a:br>
              <a:rPr lang="en-US">
                <a:cs typeface="Calibri Light"/>
              </a:rPr>
            </a:br>
            <a:endParaRPr lang="en-US">
              <a:cs typeface="Calibri Light"/>
            </a:endParaRPr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7C90FE1D-8B92-DE41-9906-CF4A90232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72948"/>
            <a:ext cx="2949314" cy="3785052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0BF67BCD-1BB5-0F47-808C-EEF03577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36" y="2696981"/>
            <a:ext cx="2949314" cy="3932419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E388061E-1109-9F44-A840-0173ACE6D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43" y="2925581"/>
            <a:ext cx="2949314" cy="39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C0BB8-2553-4091-AB43-D4C9A589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5272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-</a:t>
            </a:r>
            <a:r>
              <a:rPr lang="en-US" err="1">
                <a:cs typeface="Calibri Light"/>
              </a:rPr>
              <a:t>Nakon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što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sam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promatrao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barsku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vodu</a:t>
            </a:r>
            <a:r>
              <a:rPr lang="en-US">
                <a:cs typeface="Calibri Light"/>
              </a:rPr>
              <a:t>, </a:t>
            </a:r>
            <a:r>
              <a:rPr lang="en-US" err="1">
                <a:cs typeface="Calibri Light"/>
              </a:rPr>
              <a:t>vidio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sam</a:t>
            </a:r>
            <a:r>
              <a:rPr lang="en-US">
                <a:cs typeface="Calibri Light"/>
              </a:rPr>
              <a:t> da se </a:t>
            </a:r>
            <a:r>
              <a:rPr lang="en-US" err="1">
                <a:cs typeface="Calibri Light"/>
              </a:rPr>
              <a:t>tu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nalaze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ostatci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nekog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mikroorganizma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-</a:t>
            </a:r>
            <a:r>
              <a:rPr lang="en-US" err="1">
                <a:cs typeface="Calibri Light"/>
              </a:rPr>
              <a:t>Prvo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sam</a:t>
            </a:r>
            <a:r>
              <a:rPr lang="en-US">
                <a:cs typeface="Calibri Light"/>
              </a:rPr>
              <a:t> </a:t>
            </a:r>
            <a:r>
              <a:rPr lang="en-US" err="1">
                <a:cs typeface="Calibri Light"/>
              </a:rPr>
              <a:t>promatrao</a:t>
            </a:r>
            <a:r>
              <a:rPr lang="en-US">
                <a:cs typeface="Calibri Light"/>
              </a:rPr>
              <a:t> sa </a:t>
            </a:r>
            <a:r>
              <a:rPr lang="en-US" err="1">
                <a:cs typeface="Calibri Light"/>
              </a:rPr>
              <a:t>mikroskopskim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povećanjem</a:t>
            </a:r>
            <a:r>
              <a:rPr lang="en-US">
                <a:cs typeface="Calibri Light"/>
              </a:rPr>
              <a:t> 10x4, a </a:t>
            </a:r>
            <a:r>
              <a:rPr lang="en-US" err="1">
                <a:cs typeface="Calibri Light"/>
              </a:rPr>
              <a:t>zatim</a:t>
            </a:r>
            <a:r>
              <a:rPr lang="en-US">
                <a:cs typeface="Calibri Light"/>
              </a:rPr>
              <a:t> 10x40</a:t>
            </a:r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A35BC92C-D11D-5443-9EED-093BCD128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579891"/>
            <a:ext cx="4168195" cy="4143615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1FA0AD09-6E66-D746-8BEA-535D13F54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61" y="2444698"/>
            <a:ext cx="3316645" cy="44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5D7A-52F8-4B12-948E-DEAF7717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rgbClr val="00B0F0"/>
                </a:solidFill>
                <a:cs typeface="Calibri Light"/>
              </a:rPr>
              <a:t>ZAKLJUČAK:</a:t>
            </a:r>
            <a:endParaRPr lang="en-US" sz="6000" b="1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A006EF-E470-489A-B3CA-6D1ED945D115}"/>
              </a:ext>
            </a:extLst>
          </p:cNvPr>
          <p:cNvSpPr txBox="1"/>
          <p:nvPr/>
        </p:nvSpPr>
        <p:spPr>
          <a:xfrm>
            <a:off x="656304" y="1971367"/>
            <a:ext cx="743810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-</a:t>
            </a:r>
            <a:r>
              <a:rPr lang="en-US" sz="3600">
                <a:cs typeface="Calibri"/>
              </a:rPr>
              <a:t>U </a:t>
            </a:r>
            <a:r>
              <a:rPr lang="en-US" sz="3600" err="1">
                <a:cs typeface="Calibri"/>
              </a:rPr>
              <a:t>svakoj</a:t>
            </a:r>
            <a:r>
              <a:rPr lang="en-US" sz="3600">
                <a:cs typeface="Calibri"/>
              </a:rPr>
              <a:t> </a:t>
            </a:r>
            <a:r>
              <a:rPr lang="en-US" sz="3600" err="1">
                <a:cs typeface="Calibri"/>
              </a:rPr>
              <a:t>barskoj</a:t>
            </a:r>
            <a:r>
              <a:rPr lang="en-US" sz="3600">
                <a:cs typeface="Calibri"/>
              </a:rPr>
              <a:t> </a:t>
            </a:r>
            <a:r>
              <a:rPr lang="en-US" sz="3600" err="1">
                <a:cs typeface="Calibri"/>
              </a:rPr>
              <a:t>vodi</a:t>
            </a:r>
            <a:r>
              <a:rPr lang="en-US" sz="3600">
                <a:cs typeface="Calibri"/>
              </a:rPr>
              <a:t> </a:t>
            </a:r>
            <a:r>
              <a:rPr lang="en-US" sz="3600" err="1">
                <a:cs typeface="Calibri"/>
              </a:rPr>
              <a:t>može</a:t>
            </a:r>
            <a:r>
              <a:rPr lang="en-US" sz="3600">
                <a:cs typeface="Calibri"/>
              </a:rPr>
              <a:t> se </a:t>
            </a:r>
            <a:r>
              <a:rPr lang="en-US" sz="3600" err="1">
                <a:cs typeface="Calibri"/>
              </a:rPr>
              <a:t>naći</a:t>
            </a:r>
            <a:r>
              <a:rPr lang="en-US" sz="3600">
                <a:cs typeface="Calibri"/>
              </a:rPr>
              <a:t> </a:t>
            </a:r>
            <a:r>
              <a:rPr lang="en-US" sz="3600" err="1">
                <a:cs typeface="Calibri"/>
              </a:rPr>
              <a:t>mikroorganizami</a:t>
            </a:r>
            <a:r>
              <a:rPr lang="en-US" sz="3600">
                <a:cs typeface="Calibri"/>
              </a:rPr>
              <a:t> </a:t>
            </a:r>
            <a:r>
              <a:rPr lang="en-US" sz="3600" err="1">
                <a:cs typeface="Calibri"/>
              </a:rPr>
              <a:t>ili</a:t>
            </a:r>
            <a:r>
              <a:rPr lang="en-US" sz="3600">
                <a:cs typeface="Calibri"/>
              </a:rPr>
              <a:t> </a:t>
            </a:r>
            <a:r>
              <a:rPr lang="en-US" sz="3600" err="1">
                <a:cs typeface="Calibri"/>
              </a:rPr>
              <a:t>ostatci</a:t>
            </a:r>
            <a:r>
              <a:rPr lang="en-US" sz="3600">
                <a:cs typeface="Calibri"/>
              </a:rPr>
              <a:t> </a:t>
            </a:r>
            <a:r>
              <a:rPr lang="en-US" sz="3600" err="1">
                <a:cs typeface="Calibri"/>
              </a:rPr>
              <a:t>nekih</a:t>
            </a:r>
            <a:r>
              <a:rPr lang="en-US" sz="3600">
                <a:cs typeface="Calibri"/>
              </a:rPr>
              <a:t> </a:t>
            </a:r>
            <a:r>
              <a:rPr lang="en-US" sz="3600" err="1">
                <a:cs typeface="Calibri"/>
              </a:rPr>
              <a:t>mikroorganizama</a:t>
            </a:r>
            <a:endParaRPr lang="en-US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661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Savršenstvo pokreta samo u jednoj kapljici vode</vt:lpstr>
      <vt:lpstr>Pribor i materijal:</vt:lpstr>
      <vt:lpstr>PowerPoint Presentation</vt:lpstr>
      <vt:lpstr>Nakon 2 tjedna izgledalo je ovako:</vt:lpstr>
      <vt:lpstr>-Zatim sam uzeo mikroskop -Kap uzorka vode stavio sam na predmetno stakalce -U kapljicu vode dodao sam nekoliko niti vate i prekrio sam pokrovnim stakalcem </vt:lpstr>
      <vt:lpstr>-Nakon što sam promatrao barsku vodu, vidio sam da se tu nalaze ostatci nekog mikroorganizma -Prvo sam promatrao sa mikroskopskim povećanjem 10x4, a zatim 10x40</vt:lpstr>
      <vt:lpstr>ZAKLJUČAK: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2021-05-03T17:55:08Z</dcterms:created>
  <dcterms:modified xsi:type="dcterms:W3CDTF">2021-05-03T19:41:08Z</dcterms:modified>
</cp:coreProperties>
</file>